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8" r:id="rId3"/>
    <p:sldId id="260" r:id="rId4"/>
    <p:sldId id="289" r:id="rId5"/>
    <p:sldId id="293" r:id="rId6"/>
    <p:sldId id="261" r:id="rId7"/>
    <p:sldId id="262" r:id="rId8"/>
    <p:sldId id="263" r:id="rId9"/>
    <p:sldId id="282" r:id="rId10"/>
    <p:sldId id="264" r:id="rId11"/>
    <p:sldId id="265" r:id="rId12"/>
    <p:sldId id="266" r:id="rId13"/>
    <p:sldId id="276" r:id="rId14"/>
    <p:sldId id="295" r:id="rId15"/>
    <p:sldId id="272" r:id="rId16"/>
    <p:sldId id="273" r:id="rId17"/>
    <p:sldId id="288" r:id="rId18"/>
    <p:sldId id="274" r:id="rId19"/>
    <p:sldId id="290" r:id="rId20"/>
    <p:sldId id="285" r:id="rId21"/>
    <p:sldId id="275" r:id="rId22"/>
    <p:sldId id="277" r:id="rId23"/>
    <p:sldId id="294" r:id="rId24"/>
    <p:sldId id="278" r:id="rId25"/>
    <p:sldId id="279" r:id="rId26"/>
    <p:sldId id="280" r:id="rId27"/>
    <p:sldId id="291" r:id="rId28"/>
    <p:sldId id="286" r:id="rId29"/>
    <p:sldId id="287" r:id="rId30"/>
    <p:sldId id="29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DA569EB-FC09-4C71-ACE2-E741A7767EC5}" type="datetimeFigureOut">
              <a:rPr lang="en-US" smtClean="0"/>
              <a:pPr/>
              <a:t>12/10/2018</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0FE8F9F-C0B2-40ED-8A38-3BB618273F1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30FE8F9F-C0B2-40ED-8A38-3BB618273F1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30FE8F9F-C0B2-40ED-8A38-3BB618273F1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30FE8F9F-C0B2-40ED-8A38-3BB618273F1A}"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30FE8F9F-C0B2-40ED-8A38-3BB618273F1A}"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30FE8F9F-C0B2-40ED-8A38-3BB618273F1A}"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30FE8F9F-C0B2-40ED-8A38-3BB618273F1A}"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30FE8F9F-C0B2-40ED-8A38-3BB618273F1A}"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DA569EB-FC09-4C71-ACE2-E741A7767EC5}" type="datetimeFigureOut">
              <a:rPr lang="en-US" smtClean="0"/>
              <a:pPr/>
              <a:t>12/10/2018</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30FE8F9F-C0B2-40ED-8A38-3BB618273F1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9DA569EB-FC09-4C71-ACE2-E741A7767EC5}" type="datetimeFigureOut">
              <a:rPr lang="en-US" smtClean="0"/>
              <a:pPr/>
              <a:t>12/10/2018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30FE8F9F-C0B2-40ED-8A38-3BB618273F1A}"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DA569EB-FC09-4C71-ACE2-E741A7767EC5}" type="datetimeFigureOut">
              <a:rPr lang="en-US" smtClean="0"/>
              <a:pPr/>
              <a:t>12/10/2018</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0FE8F9F-C0B2-40ED-8A38-3BB618273F1A}"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7000" r="-17000"/>
          </a:stretch>
        </a:blip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DA569EB-FC09-4C71-ACE2-E741A7767EC5}" type="datetimeFigureOut">
              <a:rPr lang="en-US" smtClean="0"/>
              <a:pPr/>
              <a:t>12/10/2018</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0FE8F9F-C0B2-40ED-8A38-3BB618273F1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130425"/>
            <a:ext cx="7620000" cy="1470025"/>
          </a:xfrm>
        </p:spPr>
        <p:txBody>
          <a:bodyPr>
            <a:normAutofit/>
          </a:bodyPr>
          <a:lstStyle/>
          <a:p>
            <a:r>
              <a:rPr lang="en-US" dirty="0" smtClean="0">
                <a:solidFill>
                  <a:schemeClr val="bg1"/>
                </a:solidFill>
              </a:rPr>
              <a:t>SHANTHI JEEVAN EVANGELICAL MISSION</a:t>
            </a:r>
            <a:endParaRPr lang="en-US" dirty="0">
              <a:solidFill>
                <a:schemeClr val="bg1"/>
              </a:solidFill>
            </a:endParaRPr>
          </a:p>
        </p:txBody>
      </p:sp>
      <p:pic>
        <p:nvPicPr>
          <p:cNvPr id="4" name="Picture 3" descr="Sem - 2014 logo (2).tif"/>
          <p:cNvPicPr>
            <a:picLocks noChangeAspect="1"/>
          </p:cNvPicPr>
          <p:nvPr/>
        </p:nvPicPr>
        <p:blipFill>
          <a:blip r:embed="rId2"/>
          <a:stretch>
            <a:fillRect/>
          </a:stretch>
        </p:blipFill>
        <p:spPr>
          <a:xfrm>
            <a:off x="76200" y="2209800"/>
            <a:ext cx="1524000" cy="1106201"/>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95400"/>
            <a:ext cx="8382000" cy="5257800"/>
          </a:xfrm>
        </p:spPr>
        <p:txBody>
          <a:bodyPr>
            <a:normAutofit fontScale="85000" lnSpcReduction="10000"/>
          </a:bodyPr>
          <a:lstStyle/>
          <a:p>
            <a:r>
              <a:rPr lang="en-US" dirty="0">
                <a:solidFill>
                  <a:schemeClr val="bg1"/>
                </a:solidFill>
              </a:rPr>
              <a:t>We conduct plha gathering in 9 places of 6 districts </a:t>
            </a:r>
            <a:r>
              <a:rPr lang="en-US" dirty="0" smtClean="0">
                <a:solidFill>
                  <a:schemeClr val="bg1"/>
                </a:solidFill>
              </a:rPr>
              <a:t>(</a:t>
            </a:r>
            <a:r>
              <a:rPr lang="en-US" dirty="0" err="1" smtClean="0">
                <a:solidFill>
                  <a:schemeClr val="bg1"/>
                </a:solidFill>
              </a:rPr>
              <a:t>vellore</a:t>
            </a:r>
            <a:r>
              <a:rPr lang="en-US" dirty="0">
                <a:solidFill>
                  <a:schemeClr val="bg1"/>
                </a:solidFill>
              </a:rPr>
              <a:t>, Dharmapuri, Namakkal, Salem, </a:t>
            </a:r>
            <a:r>
              <a:rPr lang="en-US" dirty="0" err="1">
                <a:solidFill>
                  <a:schemeClr val="bg1"/>
                </a:solidFill>
              </a:rPr>
              <a:t>Trichy</a:t>
            </a:r>
            <a:r>
              <a:rPr lang="en-US" dirty="0">
                <a:solidFill>
                  <a:schemeClr val="bg1"/>
                </a:solidFill>
              </a:rPr>
              <a:t>, Krishnagiri) of </a:t>
            </a:r>
            <a:r>
              <a:rPr lang="en-US" dirty="0" smtClean="0">
                <a:solidFill>
                  <a:schemeClr val="bg1"/>
                </a:solidFill>
              </a:rPr>
              <a:t>Tamilnadu.</a:t>
            </a:r>
          </a:p>
          <a:p>
            <a:r>
              <a:rPr lang="en-US" dirty="0">
                <a:solidFill>
                  <a:schemeClr val="bg1"/>
                </a:solidFill>
              </a:rPr>
              <a:t>Once in a month PLHA’s gather in their nearby places for fellowship and to hear the gospel</a:t>
            </a:r>
            <a:r>
              <a:rPr lang="en-US" dirty="0" smtClean="0">
                <a:solidFill>
                  <a:schemeClr val="bg1"/>
                </a:solidFill>
              </a:rPr>
              <a:t>. 8 </a:t>
            </a:r>
            <a:r>
              <a:rPr lang="en-US" dirty="0">
                <a:solidFill>
                  <a:schemeClr val="bg1"/>
                </a:solidFill>
              </a:rPr>
              <a:t>Churches have given their places to conduct these gatherings</a:t>
            </a:r>
            <a:r>
              <a:rPr lang="en-US" dirty="0" smtClean="0">
                <a:solidFill>
                  <a:schemeClr val="bg1"/>
                </a:solidFill>
              </a:rPr>
              <a:t>.</a:t>
            </a:r>
          </a:p>
          <a:p>
            <a:r>
              <a:rPr lang="en-US" dirty="0">
                <a:solidFill>
                  <a:schemeClr val="bg1"/>
                </a:solidFill>
              </a:rPr>
              <a:t>We provide nutrition </a:t>
            </a:r>
            <a:r>
              <a:rPr lang="en-US" dirty="0" smtClean="0">
                <a:solidFill>
                  <a:schemeClr val="bg1"/>
                </a:solidFill>
              </a:rPr>
              <a:t>packets , give diet </a:t>
            </a:r>
            <a:r>
              <a:rPr lang="en-US" dirty="0">
                <a:solidFill>
                  <a:schemeClr val="bg1"/>
                </a:solidFill>
              </a:rPr>
              <a:t>counseling</a:t>
            </a:r>
            <a:r>
              <a:rPr lang="en-US" dirty="0" smtClean="0">
                <a:solidFill>
                  <a:schemeClr val="bg1"/>
                </a:solidFill>
              </a:rPr>
              <a:t>, sex </a:t>
            </a:r>
            <a:r>
              <a:rPr lang="en-US" dirty="0">
                <a:solidFill>
                  <a:schemeClr val="bg1"/>
                </a:solidFill>
              </a:rPr>
              <a:t>counseling</a:t>
            </a:r>
            <a:r>
              <a:rPr lang="en-US" dirty="0" smtClean="0">
                <a:solidFill>
                  <a:schemeClr val="bg1"/>
                </a:solidFill>
              </a:rPr>
              <a:t>, spiritual counseling, educational support, career guidance </a:t>
            </a:r>
            <a:r>
              <a:rPr lang="en-US" dirty="0">
                <a:solidFill>
                  <a:schemeClr val="bg1"/>
                </a:solidFill>
              </a:rPr>
              <a:t>etc</a:t>
            </a:r>
            <a:r>
              <a:rPr lang="en-US" dirty="0" smtClean="0">
                <a:solidFill>
                  <a:schemeClr val="bg1"/>
                </a:solidFill>
              </a:rPr>
              <a:t>. PLHA’s </a:t>
            </a:r>
            <a:r>
              <a:rPr lang="en-US" dirty="0">
                <a:solidFill>
                  <a:schemeClr val="bg1"/>
                </a:solidFill>
              </a:rPr>
              <a:t>share their experiences and encourage one another</a:t>
            </a:r>
            <a:r>
              <a:rPr lang="en-US" dirty="0" smtClean="0">
                <a:solidFill>
                  <a:schemeClr val="bg1"/>
                </a:solidFill>
              </a:rPr>
              <a:t>.</a:t>
            </a:r>
          </a:p>
          <a:p>
            <a:r>
              <a:rPr lang="en-US" dirty="0" smtClean="0">
                <a:solidFill>
                  <a:schemeClr val="bg1"/>
                </a:solidFill>
              </a:rPr>
              <a:t>Since we conduct the gathering in churches so there will no stigma and discrimination. 8 PLHA  </a:t>
            </a:r>
            <a:r>
              <a:rPr lang="en-US" dirty="0">
                <a:solidFill>
                  <a:schemeClr val="bg1"/>
                </a:solidFill>
              </a:rPr>
              <a:t>are taking communion along with our church members</a:t>
            </a:r>
            <a:r>
              <a:rPr lang="en-US" dirty="0" smtClean="0">
                <a:solidFill>
                  <a:schemeClr val="bg1"/>
                </a:solidFill>
              </a:rPr>
              <a:t>. Our </a:t>
            </a:r>
            <a:r>
              <a:rPr lang="en-US" dirty="0">
                <a:solidFill>
                  <a:schemeClr val="bg1"/>
                </a:solidFill>
              </a:rPr>
              <a:t>church members and PLHA’s prepares lunch and have good fellowship</a:t>
            </a:r>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PLHA GATHERING- Patients Living with </a:t>
            </a:r>
            <a:r>
              <a:rPr lang="en-US" dirty="0" err="1" smtClean="0"/>
              <a:t>Hiv</a:t>
            </a:r>
            <a:r>
              <a:rPr lang="en-US" dirty="0" smtClean="0"/>
              <a:t> Aids(PLHA)</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fontScale="92500" lnSpcReduction="10000"/>
          </a:bodyPr>
          <a:lstStyle/>
          <a:p>
            <a:r>
              <a:rPr lang="en-US" dirty="0" smtClean="0"/>
              <a:t>Every 1</a:t>
            </a:r>
            <a:r>
              <a:rPr lang="en-US" baseline="30000" dirty="0" smtClean="0"/>
              <a:t>st</a:t>
            </a:r>
            <a:r>
              <a:rPr lang="en-US" dirty="0" smtClean="0"/>
              <a:t> Sunday PLHA(Patient Living With HIV AIDS) in and around dharmapuri district gather in our church. </a:t>
            </a:r>
          </a:p>
          <a:p>
            <a:r>
              <a:rPr lang="en-US" dirty="0" smtClean="0"/>
              <a:t>Share gospel, counseling, supports will be given.</a:t>
            </a:r>
          </a:p>
          <a:p>
            <a:r>
              <a:rPr lang="en-US" dirty="0" smtClean="0"/>
              <a:t>Special gathering for youth has been conducted.</a:t>
            </a:r>
          </a:p>
          <a:p>
            <a:endParaRPr lang="en-US" dirty="0"/>
          </a:p>
        </p:txBody>
      </p:sp>
      <p:sp>
        <p:nvSpPr>
          <p:cNvPr id="2" name="Title 1"/>
          <p:cNvSpPr>
            <a:spLocks noGrp="1"/>
          </p:cNvSpPr>
          <p:nvPr>
            <p:ph type="title"/>
          </p:nvPr>
        </p:nvSpPr>
        <p:spPr/>
        <p:txBody>
          <a:bodyPr/>
          <a:lstStyle/>
          <a:p>
            <a:r>
              <a:rPr lang="en-US" dirty="0" smtClean="0"/>
              <a:t>DHARMAPURI PLHA GATHERING </a:t>
            </a:r>
            <a:endParaRPr lang="en-US" dirty="0"/>
          </a:p>
        </p:txBody>
      </p:sp>
      <p:pic>
        <p:nvPicPr>
          <p:cNvPr id="7" name="Content Placeholder 6" descr="plha gatherng.jpg"/>
          <p:cNvPicPr>
            <a:picLocks noGrp="1" noChangeAspect="1"/>
          </p:cNvPicPr>
          <p:nvPr>
            <p:ph sz="half" idx="1"/>
          </p:nvPr>
        </p:nvPicPr>
        <p:blipFill>
          <a:blip r:embed="rId2"/>
          <a:stretch>
            <a:fillRect/>
          </a:stretch>
        </p:blipFill>
        <p:spPr>
          <a:xfrm>
            <a:off x="457200" y="1891016"/>
            <a:ext cx="4038600" cy="3976384"/>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fontScale="47500" lnSpcReduction="20000"/>
          </a:bodyPr>
          <a:lstStyle/>
          <a:p>
            <a:r>
              <a:rPr lang="en-US" dirty="0" smtClean="0"/>
              <a:t>Every 1</a:t>
            </a:r>
            <a:r>
              <a:rPr lang="en-US" baseline="30000" dirty="0" smtClean="0"/>
              <a:t>st</a:t>
            </a:r>
            <a:r>
              <a:rPr lang="en-US" dirty="0" smtClean="0"/>
              <a:t> Saturday  - </a:t>
            </a:r>
            <a:r>
              <a:rPr lang="en-US" dirty="0" err="1" smtClean="0"/>
              <a:t>Tripatur</a:t>
            </a:r>
            <a:r>
              <a:rPr lang="en-US" dirty="0" smtClean="0"/>
              <a:t> PLHA gathering in New Life Church- 70 families will attend ( </a:t>
            </a:r>
            <a:r>
              <a:rPr lang="en-US" dirty="0" err="1" smtClean="0"/>
              <a:t>velore</a:t>
            </a:r>
            <a:r>
              <a:rPr lang="en-US" dirty="0" smtClean="0"/>
              <a:t> district)</a:t>
            </a:r>
          </a:p>
          <a:p>
            <a:r>
              <a:rPr lang="en-US" dirty="0" smtClean="0"/>
              <a:t>Every 1</a:t>
            </a:r>
            <a:r>
              <a:rPr lang="en-US" baseline="30000" dirty="0" smtClean="0"/>
              <a:t>st</a:t>
            </a:r>
            <a:r>
              <a:rPr lang="en-US" dirty="0" smtClean="0"/>
              <a:t> Sunday – dharmapuri Plha gathering in our </a:t>
            </a:r>
            <a:r>
              <a:rPr lang="en-US" dirty="0"/>
              <a:t>church </a:t>
            </a:r>
            <a:r>
              <a:rPr lang="en-US" dirty="0" err="1"/>
              <a:t>Church</a:t>
            </a:r>
            <a:r>
              <a:rPr lang="en-US" dirty="0"/>
              <a:t>- </a:t>
            </a:r>
            <a:r>
              <a:rPr lang="en-US" dirty="0" smtClean="0"/>
              <a:t>100 </a:t>
            </a:r>
            <a:r>
              <a:rPr lang="en-US" dirty="0"/>
              <a:t>families will </a:t>
            </a:r>
            <a:r>
              <a:rPr lang="en-US" dirty="0" smtClean="0"/>
              <a:t>attend (dharmapuri district) </a:t>
            </a:r>
          </a:p>
          <a:p>
            <a:r>
              <a:rPr lang="en-US" dirty="0" smtClean="0"/>
              <a:t>Every 2</a:t>
            </a:r>
            <a:r>
              <a:rPr lang="en-US" baseline="30000" dirty="0" smtClean="0"/>
              <a:t>nd</a:t>
            </a:r>
            <a:r>
              <a:rPr lang="en-US" dirty="0" smtClean="0"/>
              <a:t> Sunday – Namakkal plha gathering in AG </a:t>
            </a:r>
            <a:r>
              <a:rPr lang="en-US" dirty="0"/>
              <a:t>church </a:t>
            </a:r>
            <a:r>
              <a:rPr lang="en-US" dirty="0" err="1"/>
              <a:t>Church</a:t>
            </a:r>
            <a:r>
              <a:rPr lang="en-US" dirty="0"/>
              <a:t>- </a:t>
            </a:r>
            <a:r>
              <a:rPr lang="en-US" dirty="0" smtClean="0"/>
              <a:t>150 </a:t>
            </a:r>
            <a:r>
              <a:rPr lang="en-US" dirty="0"/>
              <a:t>families will </a:t>
            </a:r>
            <a:r>
              <a:rPr lang="en-US" dirty="0" smtClean="0"/>
              <a:t>attend (</a:t>
            </a:r>
            <a:r>
              <a:rPr lang="en-US" dirty="0" err="1" smtClean="0"/>
              <a:t>namakkal</a:t>
            </a:r>
            <a:r>
              <a:rPr lang="en-US" dirty="0" smtClean="0"/>
              <a:t> district)</a:t>
            </a:r>
          </a:p>
          <a:p>
            <a:r>
              <a:rPr lang="en-US" dirty="0" smtClean="0"/>
              <a:t>Every 3</a:t>
            </a:r>
            <a:r>
              <a:rPr lang="en-US" baseline="30000" dirty="0" smtClean="0"/>
              <a:t>rd</a:t>
            </a:r>
            <a:r>
              <a:rPr lang="en-US" dirty="0" smtClean="0"/>
              <a:t> Saturday – Krishnagiri plha gathering in CPM </a:t>
            </a:r>
            <a:r>
              <a:rPr lang="en-US" dirty="0"/>
              <a:t>church </a:t>
            </a:r>
            <a:r>
              <a:rPr lang="en-US" dirty="0" err="1"/>
              <a:t>Church</a:t>
            </a:r>
            <a:r>
              <a:rPr lang="en-US" dirty="0"/>
              <a:t>- 70 families will </a:t>
            </a:r>
            <a:r>
              <a:rPr lang="en-US" dirty="0" smtClean="0"/>
              <a:t>attend (</a:t>
            </a:r>
            <a:r>
              <a:rPr lang="en-US" dirty="0" err="1" smtClean="0"/>
              <a:t>krishnagiri</a:t>
            </a:r>
            <a:r>
              <a:rPr lang="en-US" dirty="0" smtClean="0"/>
              <a:t> district)</a:t>
            </a:r>
          </a:p>
          <a:p>
            <a:r>
              <a:rPr lang="en-US" dirty="0" smtClean="0"/>
              <a:t>Every 3</a:t>
            </a:r>
            <a:r>
              <a:rPr lang="en-US" baseline="30000" dirty="0" smtClean="0"/>
              <a:t>rd</a:t>
            </a:r>
            <a:r>
              <a:rPr lang="en-US" dirty="0" smtClean="0"/>
              <a:t> Sunday – </a:t>
            </a:r>
            <a:r>
              <a:rPr lang="en-US" dirty="0" err="1" smtClean="0"/>
              <a:t>salem</a:t>
            </a:r>
            <a:r>
              <a:rPr lang="en-US" dirty="0" smtClean="0"/>
              <a:t> plha gathering in an independent </a:t>
            </a:r>
            <a:r>
              <a:rPr lang="en-US" dirty="0"/>
              <a:t>church </a:t>
            </a:r>
            <a:r>
              <a:rPr lang="en-US" dirty="0" err="1"/>
              <a:t>Church</a:t>
            </a:r>
            <a:r>
              <a:rPr lang="en-US" dirty="0"/>
              <a:t>- </a:t>
            </a:r>
            <a:r>
              <a:rPr lang="en-US" dirty="0" smtClean="0"/>
              <a:t>100 </a:t>
            </a:r>
            <a:r>
              <a:rPr lang="en-US" dirty="0"/>
              <a:t>families will </a:t>
            </a:r>
            <a:r>
              <a:rPr lang="en-US" dirty="0" smtClean="0"/>
              <a:t>attend (</a:t>
            </a:r>
            <a:r>
              <a:rPr lang="en-US" dirty="0" err="1" smtClean="0"/>
              <a:t>salem</a:t>
            </a:r>
            <a:r>
              <a:rPr lang="en-US" dirty="0" smtClean="0"/>
              <a:t>  district</a:t>
            </a:r>
          </a:p>
          <a:p>
            <a:r>
              <a:rPr lang="en-US" dirty="0" smtClean="0"/>
              <a:t>Every 4</a:t>
            </a:r>
            <a:r>
              <a:rPr lang="en-US" baseline="30000" dirty="0" smtClean="0"/>
              <a:t>th</a:t>
            </a:r>
            <a:r>
              <a:rPr lang="en-US" dirty="0" smtClean="0"/>
              <a:t> Wednesday- Hosur </a:t>
            </a:r>
            <a:r>
              <a:rPr lang="en-US" dirty="0" err="1" smtClean="0"/>
              <a:t>PlHA</a:t>
            </a:r>
            <a:r>
              <a:rPr lang="en-US" dirty="0"/>
              <a:t> gathering Church- </a:t>
            </a:r>
            <a:r>
              <a:rPr lang="en-US" dirty="0" smtClean="0"/>
              <a:t>50 </a:t>
            </a:r>
            <a:r>
              <a:rPr lang="en-US" dirty="0"/>
              <a:t>families will </a:t>
            </a:r>
            <a:r>
              <a:rPr lang="en-US" dirty="0" smtClean="0"/>
              <a:t>attend</a:t>
            </a:r>
          </a:p>
          <a:p>
            <a:r>
              <a:rPr lang="en-US" dirty="0" smtClean="0"/>
              <a:t>Every 4</a:t>
            </a:r>
            <a:r>
              <a:rPr lang="en-US" baseline="30000" dirty="0" smtClean="0"/>
              <a:t>th</a:t>
            </a:r>
            <a:r>
              <a:rPr lang="en-US" dirty="0" smtClean="0"/>
              <a:t> Saturday – </a:t>
            </a:r>
            <a:r>
              <a:rPr lang="en-US" dirty="0" err="1" smtClean="0"/>
              <a:t>Musiri</a:t>
            </a:r>
            <a:r>
              <a:rPr lang="en-US" dirty="0" smtClean="0"/>
              <a:t> PLHA gathering </a:t>
            </a:r>
            <a:r>
              <a:rPr lang="en-US" dirty="0"/>
              <a:t>Church- </a:t>
            </a:r>
            <a:r>
              <a:rPr lang="en-US" dirty="0" smtClean="0"/>
              <a:t>100 </a:t>
            </a:r>
            <a:r>
              <a:rPr lang="en-US" dirty="0"/>
              <a:t>families will </a:t>
            </a:r>
            <a:r>
              <a:rPr lang="en-US" dirty="0" smtClean="0"/>
              <a:t>attend (</a:t>
            </a:r>
            <a:r>
              <a:rPr lang="en-US" dirty="0" err="1" smtClean="0"/>
              <a:t>trichy</a:t>
            </a:r>
            <a:r>
              <a:rPr lang="en-US" dirty="0" smtClean="0"/>
              <a:t> district)</a:t>
            </a:r>
          </a:p>
          <a:p>
            <a:r>
              <a:rPr lang="en-US" dirty="0" smtClean="0"/>
              <a:t> </a:t>
            </a:r>
            <a:r>
              <a:rPr lang="en-US" dirty="0"/>
              <a:t>Every </a:t>
            </a:r>
            <a:r>
              <a:rPr lang="en-US" dirty="0" smtClean="0"/>
              <a:t>4</a:t>
            </a:r>
            <a:r>
              <a:rPr lang="en-US" baseline="30000" dirty="0" smtClean="0"/>
              <a:t>th</a:t>
            </a:r>
            <a:r>
              <a:rPr lang="en-US" dirty="0" smtClean="0"/>
              <a:t> Sunday – cm </a:t>
            </a:r>
            <a:r>
              <a:rPr lang="en-US" dirty="0" err="1" smtClean="0"/>
              <a:t>pudur</a:t>
            </a:r>
            <a:r>
              <a:rPr lang="en-US" dirty="0" smtClean="0"/>
              <a:t>  </a:t>
            </a:r>
            <a:r>
              <a:rPr lang="en-US" dirty="0" err="1" smtClean="0"/>
              <a:t>PLha</a:t>
            </a:r>
            <a:r>
              <a:rPr lang="en-US" dirty="0" smtClean="0"/>
              <a:t> </a:t>
            </a:r>
            <a:r>
              <a:rPr lang="en-US" dirty="0"/>
              <a:t>gathering - Church- </a:t>
            </a:r>
            <a:r>
              <a:rPr lang="en-US" dirty="0" smtClean="0"/>
              <a:t>20 </a:t>
            </a:r>
            <a:r>
              <a:rPr lang="en-US" dirty="0"/>
              <a:t>families will attend </a:t>
            </a:r>
          </a:p>
        </p:txBody>
      </p:sp>
      <p:sp>
        <p:nvSpPr>
          <p:cNvPr id="2" name="Title 1"/>
          <p:cNvSpPr>
            <a:spLocks noGrp="1"/>
          </p:cNvSpPr>
          <p:nvPr>
            <p:ph type="title"/>
          </p:nvPr>
        </p:nvSpPr>
        <p:spPr/>
        <p:txBody>
          <a:bodyPr/>
          <a:lstStyle/>
          <a:p>
            <a:r>
              <a:rPr lang="en-US" dirty="0" smtClean="0"/>
              <a:t> PLHA GATHERING</a:t>
            </a:r>
            <a:endParaRPr lang="en-US" dirty="0"/>
          </a:p>
        </p:txBody>
      </p:sp>
      <p:pic>
        <p:nvPicPr>
          <p:cNvPr id="7" name="Content Placeholder 6" descr="plha gatherng1.jpg"/>
          <p:cNvPicPr>
            <a:picLocks noGrp="1" noChangeAspect="1"/>
          </p:cNvPicPr>
          <p:nvPr>
            <p:ph sz="half" idx="1"/>
          </p:nvPr>
        </p:nvPicPr>
        <p:blipFill>
          <a:blip r:embed="rId2"/>
          <a:stretch>
            <a:fillRect/>
          </a:stretch>
        </p:blipFill>
        <p:spPr>
          <a:xfrm>
            <a:off x="457200" y="1447800"/>
            <a:ext cx="4038600" cy="4724399"/>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bg1"/>
                </a:solidFill>
              </a:rPr>
              <a:t>We do house visit of needy believers, cancer patients, terminally ill patients.</a:t>
            </a:r>
          </a:p>
          <a:p>
            <a:r>
              <a:rPr lang="en-US" dirty="0" smtClean="0">
                <a:solidFill>
                  <a:schemeClr val="bg1"/>
                </a:solidFill>
              </a:rPr>
              <a:t>Preparing them for Eternal life is the purpose of most of the House Visits.</a:t>
            </a:r>
          </a:p>
          <a:p>
            <a:r>
              <a:rPr lang="en-US" dirty="0" smtClean="0">
                <a:solidFill>
                  <a:schemeClr val="bg1"/>
                </a:solidFill>
              </a:rPr>
              <a:t>Needed counseling will be given.   </a:t>
            </a:r>
            <a:endParaRPr lang="en-US" dirty="0">
              <a:solidFill>
                <a:schemeClr val="bg1"/>
              </a:solidFill>
            </a:endParaRPr>
          </a:p>
        </p:txBody>
      </p:sp>
      <p:sp>
        <p:nvSpPr>
          <p:cNvPr id="2" name="Title 1"/>
          <p:cNvSpPr>
            <a:spLocks noGrp="1"/>
          </p:cNvSpPr>
          <p:nvPr>
            <p:ph type="title"/>
          </p:nvPr>
        </p:nvSpPr>
        <p:spPr/>
        <p:txBody>
          <a:bodyPr/>
          <a:lstStyle/>
          <a:p>
            <a:r>
              <a:rPr lang="en-US" dirty="0" smtClean="0"/>
              <a:t>HOUSE VISITS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solidFill>
                  <a:schemeClr val="bg1"/>
                </a:solidFill>
              </a:rPr>
              <a:t>Dharmapuri is the most backward district in Tamilnadu.</a:t>
            </a:r>
          </a:p>
          <a:p>
            <a:r>
              <a:rPr lang="en-US" dirty="0" smtClean="0">
                <a:solidFill>
                  <a:schemeClr val="bg1"/>
                </a:solidFill>
              </a:rPr>
              <a:t>From 1988 we are finding free education for school children's.</a:t>
            </a:r>
          </a:p>
          <a:p>
            <a:r>
              <a:rPr lang="en-US" dirty="0" smtClean="0">
                <a:solidFill>
                  <a:schemeClr val="bg1"/>
                </a:solidFill>
              </a:rPr>
              <a:t>Namely,</a:t>
            </a:r>
          </a:p>
          <a:p>
            <a:r>
              <a:rPr lang="en-US" dirty="0" smtClean="0">
                <a:solidFill>
                  <a:schemeClr val="bg1"/>
                </a:solidFill>
              </a:rPr>
              <a:t>Calvary chapel trust is having free hostel and schooling facilities for plha children.</a:t>
            </a:r>
          </a:p>
          <a:p>
            <a:r>
              <a:rPr lang="en-US" dirty="0" smtClean="0">
                <a:solidFill>
                  <a:schemeClr val="bg1"/>
                </a:solidFill>
              </a:rPr>
              <a:t>For others in </a:t>
            </a:r>
            <a:r>
              <a:rPr lang="en-US" dirty="0" err="1" smtClean="0">
                <a:solidFill>
                  <a:schemeClr val="bg1"/>
                </a:solidFill>
              </a:rPr>
              <a:t>tirunelveli</a:t>
            </a:r>
            <a:r>
              <a:rPr lang="en-US" dirty="0" smtClean="0">
                <a:solidFill>
                  <a:schemeClr val="bg1"/>
                </a:solidFill>
              </a:rPr>
              <a:t>, </a:t>
            </a:r>
            <a:r>
              <a:rPr lang="en-US" dirty="0" err="1" smtClean="0">
                <a:solidFill>
                  <a:schemeClr val="bg1"/>
                </a:solidFill>
              </a:rPr>
              <a:t>bangalore</a:t>
            </a:r>
            <a:r>
              <a:rPr lang="en-US" dirty="0" smtClean="0">
                <a:solidFill>
                  <a:schemeClr val="bg1"/>
                </a:solidFill>
              </a:rPr>
              <a:t>  many hostels are offering free education, we guide them to these schools.</a:t>
            </a:r>
          </a:p>
          <a:p>
            <a:r>
              <a:rPr lang="en-US" dirty="0" smtClean="0">
                <a:solidFill>
                  <a:schemeClr val="bg1"/>
                </a:solidFill>
              </a:rPr>
              <a:t>Many came into Christ and many got into government jobs, many became engineers, nursing students…</a:t>
            </a:r>
          </a:p>
          <a:p>
            <a:r>
              <a:rPr lang="en-US" dirty="0" smtClean="0">
                <a:solidFill>
                  <a:schemeClr val="bg1"/>
                </a:solidFill>
              </a:rPr>
              <a:t>In Bangalore hostel students were well equipped</a:t>
            </a:r>
            <a:endParaRPr lang="en-US" dirty="0">
              <a:solidFill>
                <a:schemeClr val="bg1"/>
              </a:solidFill>
            </a:endParaRPr>
          </a:p>
        </p:txBody>
      </p:sp>
      <p:sp>
        <p:nvSpPr>
          <p:cNvPr id="3" name="Title 2"/>
          <p:cNvSpPr>
            <a:spLocks noGrp="1"/>
          </p:cNvSpPr>
          <p:nvPr>
            <p:ph type="title"/>
          </p:nvPr>
        </p:nvSpPr>
        <p:spPr/>
        <p:txBody>
          <a:bodyPr/>
          <a:lstStyle/>
          <a:p>
            <a:r>
              <a:rPr lang="en-US" dirty="0" smtClean="0"/>
              <a:t>GUIDANCE TO SCHOOLS</a:t>
            </a:r>
            <a:endParaRPr lang="en-US" dirty="0"/>
          </a:p>
        </p:txBody>
      </p:sp>
    </p:spTree>
    <p:extLst>
      <p:ext uri="{BB962C8B-B14F-4D97-AF65-F5344CB8AC3E}">
        <p14:creationId xmlns:p14="http://schemas.microsoft.com/office/powerpoint/2010/main" xmlns="" val="1274671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10000"/>
          </a:bodyPr>
          <a:lstStyle/>
          <a:p>
            <a:r>
              <a:rPr lang="en-US" dirty="0" smtClean="0"/>
              <a:t>EDUCATIONAL SUPPORT</a:t>
            </a:r>
          </a:p>
          <a:p>
            <a:r>
              <a:rPr lang="en-US" dirty="0" smtClean="0"/>
              <a:t>NUTRITIONAL SUPPORT</a:t>
            </a:r>
          </a:p>
          <a:p>
            <a:r>
              <a:rPr lang="en-US" dirty="0" smtClean="0"/>
              <a:t>TAPPING GOVERNMENT RESOURCES</a:t>
            </a:r>
          </a:p>
          <a:p>
            <a:r>
              <a:rPr lang="en-US" dirty="0" smtClean="0"/>
              <a:t>Referral </a:t>
            </a:r>
          </a:p>
          <a:p>
            <a:r>
              <a:rPr lang="en-US" dirty="0" smtClean="0"/>
              <a:t>Advocacy</a:t>
            </a:r>
          </a:p>
          <a:p>
            <a:r>
              <a:rPr lang="en-US" dirty="0" smtClean="0"/>
              <a:t>Networking and Partnership.</a:t>
            </a:r>
          </a:p>
          <a:p>
            <a:endParaRPr lang="en-US" dirty="0" smtClean="0"/>
          </a:p>
          <a:p>
            <a:endParaRPr lang="en-US" dirty="0" smtClean="0"/>
          </a:p>
        </p:txBody>
      </p:sp>
      <p:sp>
        <p:nvSpPr>
          <p:cNvPr id="2" name="Title 1"/>
          <p:cNvSpPr>
            <a:spLocks noGrp="1"/>
          </p:cNvSpPr>
          <p:nvPr>
            <p:ph type="title"/>
          </p:nvPr>
        </p:nvSpPr>
        <p:spPr/>
        <p:txBody>
          <a:bodyPr/>
          <a:lstStyle/>
          <a:p>
            <a:r>
              <a:rPr lang="en-US" dirty="0" smtClean="0"/>
              <a:t>MERCY MINISTRY</a:t>
            </a:r>
            <a:endParaRPr lang="en-US" dirty="0"/>
          </a:p>
        </p:txBody>
      </p:sp>
      <p:pic>
        <p:nvPicPr>
          <p:cNvPr id="7" name="Content Placeholder 6" descr="mercy ministries.jpg"/>
          <p:cNvPicPr>
            <a:picLocks noGrp="1" noChangeAspect="1"/>
          </p:cNvPicPr>
          <p:nvPr>
            <p:ph sz="half" idx="2"/>
          </p:nvPr>
        </p:nvPicPr>
        <p:blipFill>
          <a:blip r:embed="rId2"/>
          <a:stretch>
            <a:fillRect/>
          </a:stretch>
        </p:blipFill>
        <p:spPr>
          <a:xfrm>
            <a:off x="4648200" y="1891016"/>
            <a:ext cx="4038600" cy="3706205"/>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utrition packet preparation.jpg"/>
          <p:cNvPicPr>
            <a:picLocks noGrp="1" noChangeAspect="1"/>
          </p:cNvPicPr>
          <p:nvPr>
            <p:ph sz="half" idx="1"/>
          </p:nvPr>
        </p:nvPicPr>
        <p:blipFill>
          <a:blip r:embed="rId2"/>
          <a:stretch>
            <a:fillRect/>
          </a:stretch>
        </p:blipFill>
        <p:spPr>
          <a:xfrm>
            <a:off x="457200" y="1891016"/>
            <a:ext cx="4038600" cy="3706205"/>
          </a:xfrm>
        </p:spPr>
      </p:pic>
      <p:sp>
        <p:nvSpPr>
          <p:cNvPr id="6" name="Content Placeholder 5"/>
          <p:cNvSpPr>
            <a:spLocks noGrp="1"/>
          </p:cNvSpPr>
          <p:nvPr>
            <p:ph sz="half" idx="2"/>
          </p:nvPr>
        </p:nvSpPr>
        <p:spPr/>
        <p:txBody>
          <a:bodyPr/>
          <a:lstStyle/>
          <a:p>
            <a:r>
              <a:rPr lang="en-US" dirty="0" smtClean="0"/>
              <a:t>Nutrition packets for PLHA’s, Cancer Patients is being prepared and given.</a:t>
            </a:r>
            <a:endParaRPr lang="en-US" dirty="0"/>
          </a:p>
        </p:txBody>
      </p:sp>
      <p:sp>
        <p:nvSpPr>
          <p:cNvPr id="2" name="Title 1"/>
          <p:cNvSpPr>
            <a:spLocks noGrp="1"/>
          </p:cNvSpPr>
          <p:nvPr>
            <p:ph type="title"/>
          </p:nvPr>
        </p:nvSpPr>
        <p:spPr/>
        <p:txBody>
          <a:bodyPr>
            <a:normAutofit fontScale="90000"/>
          </a:bodyPr>
          <a:lstStyle/>
          <a:p>
            <a:r>
              <a:rPr lang="en-US" dirty="0" smtClean="0"/>
              <a:t>PREPARATON OF NUTRITION PACKETS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utrition packets111.jpg"/>
          <p:cNvPicPr>
            <a:picLocks noGrp="1" noChangeAspect="1"/>
          </p:cNvPicPr>
          <p:nvPr>
            <p:ph idx="1"/>
          </p:nvPr>
        </p:nvPicPr>
        <p:blipFill>
          <a:blip r:embed="rId2"/>
          <a:stretch>
            <a:fillRect/>
          </a:stretch>
        </p:blipFill>
        <p:spPr>
          <a:xfrm>
            <a:off x="1371600" y="1219200"/>
            <a:ext cx="6248399" cy="4768056"/>
          </a:xfrm>
        </p:spPr>
      </p:pic>
      <p:sp>
        <p:nvSpPr>
          <p:cNvPr id="2" name="Title 1"/>
          <p:cNvSpPr>
            <a:spLocks noGrp="1"/>
          </p:cNvSpPr>
          <p:nvPr>
            <p:ph type="title"/>
          </p:nvPr>
        </p:nvSpPr>
        <p:spPr/>
        <p:txBody>
          <a:bodyPr/>
          <a:lstStyle/>
          <a:p>
            <a:r>
              <a:rPr lang="en-US" dirty="0" smtClean="0"/>
              <a:t>NUTRITION PACKETS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kitchen garden.jpg"/>
          <p:cNvPicPr>
            <a:picLocks noGrp="1" noChangeAspect="1"/>
          </p:cNvPicPr>
          <p:nvPr>
            <p:ph sz="half" idx="1"/>
          </p:nvPr>
        </p:nvPicPr>
        <p:blipFill>
          <a:blip r:embed="rId2"/>
          <a:stretch>
            <a:fillRect/>
          </a:stretch>
        </p:blipFill>
        <p:spPr>
          <a:xfrm>
            <a:off x="830079" y="1481138"/>
            <a:ext cx="3292841" cy="4525962"/>
          </a:xfrm>
        </p:spPr>
      </p:pic>
      <p:sp>
        <p:nvSpPr>
          <p:cNvPr id="5" name="Content Placeholder 4"/>
          <p:cNvSpPr>
            <a:spLocks noGrp="1"/>
          </p:cNvSpPr>
          <p:nvPr>
            <p:ph sz="half" idx="2"/>
          </p:nvPr>
        </p:nvSpPr>
        <p:spPr/>
        <p:txBody>
          <a:bodyPr/>
          <a:lstStyle/>
          <a:p>
            <a:r>
              <a:rPr lang="en-US" dirty="0" smtClean="0"/>
              <a:t>We have Herbal Plants like papaya, drumstick, Artemisia, lemon grass, insulin, aadathodai, </a:t>
            </a:r>
            <a:r>
              <a:rPr lang="en-US" dirty="0" err="1" smtClean="0"/>
              <a:t>thulasi</a:t>
            </a:r>
            <a:r>
              <a:rPr lang="en-US" dirty="0" smtClean="0"/>
              <a:t> dates etc.</a:t>
            </a:r>
          </a:p>
          <a:p>
            <a:r>
              <a:rPr lang="en-US" dirty="0" smtClean="0"/>
              <a:t>People are make use of these herbals. </a:t>
            </a:r>
            <a:endParaRPr lang="en-US" dirty="0"/>
          </a:p>
        </p:txBody>
      </p:sp>
      <p:sp>
        <p:nvSpPr>
          <p:cNvPr id="2" name="Title 1"/>
          <p:cNvSpPr>
            <a:spLocks noGrp="1"/>
          </p:cNvSpPr>
          <p:nvPr>
            <p:ph type="title"/>
          </p:nvPr>
        </p:nvSpPr>
        <p:spPr/>
        <p:txBody>
          <a:bodyPr/>
          <a:lstStyle/>
          <a:p>
            <a:r>
              <a:rPr lang="en-US" dirty="0" smtClean="0"/>
              <a:t>HERBAL GARDEN</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t.jpg"/>
          <p:cNvPicPr>
            <a:picLocks noGrp="1" noChangeAspect="1"/>
          </p:cNvPicPr>
          <p:nvPr>
            <p:ph sz="half" idx="1"/>
          </p:nvPr>
        </p:nvPicPr>
        <p:blipFill>
          <a:blip r:embed="rId2"/>
          <a:stretch>
            <a:fillRect/>
          </a:stretch>
        </p:blipFill>
        <p:spPr>
          <a:xfrm>
            <a:off x="304801" y="1600200"/>
            <a:ext cx="3818120" cy="4525963"/>
          </a:xfrm>
        </p:spPr>
      </p:pic>
      <p:sp>
        <p:nvSpPr>
          <p:cNvPr id="4" name="Content Placeholder 3"/>
          <p:cNvSpPr>
            <a:spLocks noGrp="1"/>
          </p:cNvSpPr>
          <p:nvPr>
            <p:ph sz="half" idx="2"/>
          </p:nvPr>
        </p:nvSpPr>
        <p:spPr/>
        <p:txBody>
          <a:bodyPr/>
          <a:lstStyle/>
          <a:p>
            <a:r>
              <a:rPr lang="en-US" dirty="0" smtClean="0"/>
              <a:t>We rear pet animals like Rabbits, Goats, Chickens, pigeon.</a:t>
            </a:r>
          </a:p>
          <a:p>
            <a:r>
              <a:rPr lang="en-US" dirty="0" smtClean="0"/>
              <a:t>To be given to PLHA’s for their income generations.</a:t>
            </a:r>
            <a:endParaRPr lang="en-US" dirty="0"/>
          </a:p>
        </p:txBody>
      </p:sp>
      <p:sp>
        <p:nvSpPr>
          <p:cNvPr id="2" name="Title 1"/>
          <p:cNvSpPr>
            <a:spLocks noGrp="1"/>
          </p:cNvSpPr>
          <p:nvPr>
            <p:ph type="title"/>
          </p:nvPr>
        </p:nvSpPr>
        <p:spPr/>
        <p:txBody>
          <a:bodyPr/>
          <a:lstStyle/>
          <a:p>
            <a:r>
              <a:rPr lang="en-US" dirty="0" smtClean="0"/>
              <a:t>PET ANIMALS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smtClean="0">
                <a:solidFill>
                  <a:schemeClr val="bg1"/>
                </a:solidFill>
              </a:rPr>
              <a:t>We believe in the Triune God of the Bible</a:t>
            </a:r>
            <a:r>
              <a:rPr lang="en-US" smtClean="0">
                <a:solidFill>
                  <a:schemeClr val="bg1"/>
                </a:solidFill>
              </a:rPr>
              <a:t>, who </a:t>
            </a:r>
            <a:r>
              <a:rPr lang="en-US" dirty="0" smtClean="0">
                <a:solidFill>
                  <a:schemeClr val="bg1"/>
                </a:solidFill>
              </a:rPr>
              <a:t>exists eternally in three persons -- Father, Son and Holy Spirit.</a:t>
            </a:r>
          </a:p>
          <a:p>
            <a:r>
              <a:rPr lang="en-US" dirty="0" smtClean="0">
                <a:solidFill>
                  <a:schemeClr val="bg1"/>
                </a:solidFill>
              </a:rPr>
              <a:t>We believe the Bible is the written word of God accurate and fully authoritative in all it says. Through the Bible God reveals the meaning of life and the way to authentic faith.</a:t>
            </a:r>
          </a:p>
          <a:p>
            <a:r>
              <a:rPr lang="en-US" dirty="0" smtClean="0">
                <a:solidFill>
                  <a:schemeClr val="bg1"/>
                </a:solidFill>
              </a:rPr>
              <a:t>We believe God created mankind in His image to enjoy perfect companionship with God. Disobedience to God's authority destroyed that companionship creating a void in the human heart. This void can only be filled by a repaired relationship with God made possible by Jesus' sacrifice.</a:t>
            </a:r>
          </a:p>
          <a:p>
            <a:r>
              <a:rPr lang="en-US" dirty="0" smtClean="0">
                <a:solidFill>
                  <a:schemeClr val="bg1"/>
                </a:solidFill>
              </a:rPr>
              <a:t>We believe the Church is the community of all who believe on Jesus Christ - the living presence of Jesus in the world proclaiming His good news and transforming the world by its presence, service and love for others.</a:t>
            </a:r>
          </a:p>
          <a:p>
            <a:endParaRPr lang="en-US" dirty="0">
              <a:solidFill>
                <a:schemeClr val="bg1"/>
              </a:solidFill>
            </a:endParaRPr>
          </a:p>
        </p:txBody>
      </p:sp>
      <p:sp>
        <p:nvSpPr>
          <p:cNvPr id="2" name="Title 1"/>
          <p:cNvSpPr>
            <a:spLocks noGrp="1"/>
          </p:cNvSpPr>
          <p:nvPr>
            <p:ph type="title"/>
          </p:nvPr>
        </p:nvSpPr>
        <p:spPr/>
        <p:txBody>
          <a:bodyPr/>
          <a:lstStyle/>
          <a:p>
            <a:r>
              <a:rPr lang="en-US" dirty="0" smtClean="0"/>
              <a:t>WHAT WE BELEVE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fontScale="77500" lnSpcReduction="20000"/>
          </a:bodyPr>
          <a:lstStyle/>
          <a:p>
            <a:r>
              <a:rPr lang="en-US" dirty="0" smtClean="0"/>
              <a:t>Awareness program is conducted among school children, college students etc</a:t>
            </a:r>
          </a:p>
          <a:p>
            <a:r>
              <a:rPr lang="en-US" dirty="0" smtClean="0"/>
              <a:t>Need:</a:t>
            </a:r>
          </a:p>
          <a:p>
            <a:pPr>
              <a:buNone/>
            </a:pPr>
            <a:r>
              <a:rPr lang="en-US" dirty="0" smtClean="0"/>
              <a:t>		sexual morality among Youth/ Children are decreasing. So they need to be given awareness about HIV and how to protect them from Child Abuse by teaching them Good touch and Bad touch.</a:t>
            </a:r>
            <a:endParaRPr lang="en-US" dirty="0"/>
          </a:p>
        </p:txBody>
      </p:sp>
      <p:sp>
        <p:nvSpPr>
          <p:cNvPr id="2" name="Title 1"/>
          <p:cNvSpPr>
            <a:spLocks noGrp="1"/>
          </p:cNvSpPr>
          <p:nvPr>
            <p:ph type="title"/>
          </p:nvPr>
        </p:nvSpPr>
        <p:spPr/>
        <p:txBody>
          <a:bodyPr/>
          <a:lstStyle/>
          <a:p>
            <a:r>
              <a:rPr lang="en-US" dirty="0" smtClean="0"/>
              <a:t>AWARENESS PROGRAMS</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457200" y="1891017"/>
            <a:ext cx="4038600" cy="3706204"/>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solidFill>
                  <a:schemeClr val="bg1"/>
                </a:solidFill>
              </a:rPr>
              <a:t>As most of the independent pastors have no theological background we want to equip them. So in partnership with </a:t>
            </a:r>
            <a:r>
              <a:rPr lang="en-US" dirty="0" err="1">
                <a:solidFill>
                  <a:schemeClr val="bg1"/>
                </a:solidFill>
              </a:rPr>
              <a:t>Goodnews</a:t>
            </a:r>
            <a:r>
              <a:rPr lang="en-US" dirty="0">
                <a:solidFill>
                  <a:schemeClr val="bg1"/>
                </a:solidFill>
              </a:rPr>
              <a:t> Baptist bible college we have study center in </a:t>
            </a:r>
            <a:r>
              <a:rPr lang="en-US" dirty="0" err="1" smtClean="0">
                <a:solidFill>
                  <a:schemeClr val="bg1"/>
                </a:solidFill>
              </a:rPr>
              <a:t>KottaiByrahali</a:t>
            </a:r>
            <a:endParaRPr lang="en-US" dirty="0" smtClean="0">
              <a:solidFill>
                <a:schemeClr val="bg1"/>
              </a:solidFill>
            </a:endParaRPr>
          </a:p>
          <a:p>
            <a:r>
              <a:rPr lang="en-US" dirty="0">
                <a:solidFill>
                  <a:schemeClr val="bg1"/>
                </a:solidFill>
              </a:rPr>
              <a:t>About 40 are attending in every second Saturday</a:t>
            </a:r>
            <a:r>
              <a:rPr lang="en-US" dirty="0" smtClean="0">
                <a:solidFill>
                  <a:schemeClr val="bg1"/>
                </a:solidFill>
              </a:rPr>
              <a:t>.</a:t>
            </a:r>
          </a:p>
          <a:p>
            <a:r>
              <a:rPr lang="en-US" dirty="0">
                <a:solidFill>
                  <a:schemeClr val="bg1"/>
                </a:solidFill>
              </a:rPr>
              <a:t>Resource persons are coming to take </a:t>
            </a:r>
            <a:r>
              <a:rPr lang="en-US" dirty="0" smtClean="0">
                <a:solidFill>
                  <a:schemeClr val="bg1"/>
                </a:solidFill>
              </a:rPr>
              <a:t>classes </a:t>
            </a:r>
            <a:r>
              <a:rPr lang="en-US" dirty="0">
                <a:solidFill>
                  <a:schemeClr val="bg1"/>
                </a:solidFill>
              </a:rPr>
              <a:t>every </a:t>
            </a:r>
            <a:r>
              <a:rPr lang="en-US" dirty="0" smtClean="0">
                <a:solidFill>
                  <a:schemeClr val="bg1"/>
                </a:solidFill>
              </a:rPr>
              <a:t>month</a:t>
            </a:r>
          </a:p>
          <a:p>
            <a:r>
              <a:rPr lang="en-US" dirty="0" smtClean="0">
                <a:solidFill>
                  <a:schemeClr val="bg1"/>
                </a:solidFill>
              </a:rPr>
              <a:t>We </a:t>
            </a:r>
            <a:r>
              <a:rPr lang="en-US" dirty="0">
                <a:solidFill>
                  <a:schemeClr val="bg1"/>
                </a:solidFill>
              </a:rPr>
              <a:t>offer all these free of cost as most of them could not afford for it.</a:t>
            </a:r>
          </a:p>
          <a:p>
            <a:r>
              <a:rPr lang="en-US" dirty="0" smtClean="0">
                <a:solidFill>
                  <a:schemeClr val="bg1"/>
                </a:solidFill>
              </a:rPr>
              <a:t>We also afford them food in the afternoon, PLHA’s and church members help us to prepare food for the pastors.</a:t>
            </a:r>
          </a:p>
          <a:p>
            <a:endParaRPr lang="en-US" dirty="0" smtClean="0">
              <a:solidFill>
                <a:schemeClr val="bg1"/>
              </a:solidFill>
            </a:endParaRPr>
          </a:p>
        </p:txBody>
      </p:sp>
      <p:sp>
        <p:nvSpPr>
          <p:cNvPr id="2" name="Title 1"/>
          <p:cNvSpPr>
            <a:spLocks noGrp="1"/>
          </p:cNvSpPr>
          <p:nvPr>
            <p:ph type="title"/>
          </p:nvPr>
        </p:nvSpPr>
        <p:spPr/>
        <p:txBody>
          <a:bodyPr/>
          <a:lstStyle/>
          <a:p>
            <a:r>
              <a:rPr lang="en-US" dirty="0" smtClean="0"/>
              <a:t>BIBLE COLLEGE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BIBLE COLLEGE PHOTOS</a:t>
            </a:r>
            <a:endParaRPr lang="en-US" dirty="0"/>
          </a:p>
        </p:txBody>
      </p:sp>
      <p:pic>
        <p:nvPicPr>
          <p:cNvPr id="5" name="Content Placeholder 4" descr="bible college1.jpg"/>
          <p:cNvPicPr>
            <a:picLocks noGrp="1" noChangeAspect="1"/>
          </p:cNvPicPr>
          <p:nvPr>
            <p:ph idx="1"/>
          </p:nvPr>
        </p:nvPicPr>
        <p:blipFill>
          <a:blip r:embed="rId2"/>
          <a:stretch>
            <a:fillRect/>
          </a:stretch>
        </p:blipFill>
        <p:spPr>
          <a:xfrm>
            <a:off x="1143000" y="1620044"/>
            <a:ext cx="6934199" cy="4628356"/>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70000" lnSpcReduction="20000"/>
          </a:bodyPr>
          <a:lstStyle/>
          <a:p>
            <a:r>
              <a:rPr lang="en-US" dirty="0" smtClean="0"/>
              <a:t>Every month three fellowship feast is being arranged</a:t>
            </a:r>
          </a:p>
          <a:p>
            <a:r>
              <a:rPr lang="en-US" dirty="0" smtClean="0"/>
              <a:t>Every first Sunday we have feast for PLHA gathering (100 to125)participants</a:t>
            </a:r>
          </a:p>
          <a:p>
            <a:r>
              <a:rPr lang="en-US" dirty="0" smtClean="0"/>
              <a:t>Every second Saturday for bible col1ege students	(30-40)leaders/pastors</a:t>
            </a:r>
          </a:p>
          <a:p>
            <a:r>
              <a:rPr lang="en-US" dirty="0" smtClean="0"/>
              <a:t>Third for master of Ministry course(40-60)participants.</a:t>
            </a:r>
          </a:p>
          <a:p>
            <a:r>
              <a:rPr lang="en-US" dirty="0" smtClean="0"/>
              <a:t>Apart from these we have love feast on special gatherings like youth meetings,  special trainings...   </a:t>
            </a:r>
          </a:p>
          <a:p>
            <a:endParaRPr lang="en-US" dirty="0"/>
          </a:p>
        </p:txBody>
      </p:sp>
      <p:sp>
        <p:nvSpPr>
          <p:cNvPr id="4" name="Content Placeholder 3"/>
          <p:cNvSpPr>
            <a:spLocks noGrp="1"/>
          </p:cNvSpPr>
          <p:nvPr>
            <p:ph sz="half" idx="2"/>
          </p:nvPr>
        </p:nvSpPr>
        <p:spPr/>
        <p:txBody>
          <a:bodyPr>
            <a:normAutofit fontScale="70000" lnSpcReduction="20000"/>
          </a:bodyPr>
          <a:lstStyle/>
          <a:p>
            <a:endParaRPr lang="en-US"/>
          </a:p>
        </p:txBody>
      </p:sp>
      <p:sp>
        <p:nvSpPr>
          <p:cNvPr id="3" name="Title 2"/>
          <p:cNvSpPr>
            <a:spLocks noGrp="1"/>
          </p:cNvSpPr>
          <p:nvPr>
            <p:ph type="title"/>
          </p:nvPr>
        </p:nvSpPr>
        <p:spPr/>
        <p:txBody>
          <a:bodyPr/>
          <a:lstStyle/>
          <a:p>
            <a:r>
              <a:rPr lang="en-US" dirty="0" smtClean="0"/>
              <a:t>LOVE FEAST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10000"/>
          </a:bodyPr>
          <a:lstStyle/>
          <a:p>
            <a:r>
              <a:rPr lang="en-US" dirty="0" smtClean="0"/>
              <a:t>2 </a:t>
            </a:r>
            <a:r>
              <a:rPr lang="en-US" dirty="0" smtClean="0"/>
              <a:t>tuition </a:t>
            </a:r>
            <a:r>
              <a:rPr lang="en-US" dirty="0" smtClean="0"/>
              <a:t>centers are being conducted in </a:t>
            </a:r>
            <a:r>
              <a:rPr lang="en-US" dirty="0" smtClean="0"/>
              <a:t>2 </a:t>
            </a:r>
            <a:r>
              <a:rPr lang="en-US" dirty="0" smtClean="0"/>
              <a:t>villages.</a:t>
            </a:r>
          </a:p>
          <a:p>
            <a:r>
              <a:rPr lang="en-US" dirty="0" smtClean="0"/>
              <a:t>Many children are getting benefitted</a:t>
            </a:r>
          </a:p>
          <a:p>
            <a:r>
              <a:rPr lang="en-US" dirty="0" smtClean="0"/>
              <a:t>We also teach them one verse for a week.</a:t>
            </a:r>
          </a:p>
          <a:p>
            <a:r>
              <a:rPr lang="en-US" dirty="0" smtClean="0"/>
              <a:t>2 centers through EL- SHADAI Trust and 1 center through SEM</a:t>
            </a:r>
          </a:p>
        </p:txBody>
      </p:sp>
      <p:sp>
        <p:nvSpPr>
          <p:cNvPr id="2" name="Title 1"/>
          <p:cNvSpPr>
            <a:spLocks noGrp="1"/>
          </p:cNvSpPr>
          <p:nvPr>
            <p:ph type="title"/>
          </p:nvPr>
        </p:nvSpPr>
        <p:spPr/>
        <p:txBody>
          <a:bodyPr/>
          <a:lstStyle/>
          <a:p>
            <a:r>
              <a:rPr lang="en-US" dirty="0" smtClean="0"/>
              <a:t>TUITION CENTERS</a:t>
            </a:r>
            <a:endParaRPr lang="en-US" dirty="0"/>
          </a:p>
        </p:txBody>
      </p:sp>
      <p:pic>
        <p:nvPicPr>
          <p:cNvPr id="7" name="Content Placeholder 6" descr="tuition center.jpg"/>
          <p:cNvPicPr>
            <a:picLocks noGrp="1" noChangeAspect="1"/>
          </p:cNvPicPr>
          <p:nvPr>
            <p:ph sz="half" idx="2"/>
          </p:nvPr>
        </p:nvPicPr>
        <p:blipFill>
          <a:blip r:embed="rId2"/>
          <a:stretch>
            <a:fillRect/>
          </a:stretch>
        </p:blipFill>
        <p:spPr>
          <a:xfrm>
            <a:off x="4648200" y="1295400"/>
            <a:ext cx="4191000" cy="4301821"/>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smtClean="0"/>
              <a:t>This is the first batch started with the help of EL- SHADAI Trust</a:t>
            </a:r>
          </a:p>
          <a:p>
            <a:r>
              <a:rPr lang="en-US" dirty="0" smtClean="0"/>
              <a:t>47 students attended this training. 22 students have completed the course successfully.</a:t>
            </a:r>
          </a:p>
          <a:p>
            <a:pPr>
              <a:buNone/>
            </a:pPr>
            <a:endParaRPr lang="en-US" dirty="0"/>
          </a:p>
        </p:txBody>
      </p:sp>
      <p:sp>
        <p:nvSpPr>
          <p:cNvPr id="2" name="Title 1"/>
          <p:cNvSpPr>
            <a:spLocks noGrp="1"/>
          </p:cNvSpPr>
          <p:nvPr>
            <p:ph type="title"/>
          </p:nvPr>
        </p:nvSpPr>
        <p:spPr/>
        <p:txBody>
          <a:bodyPr/>
          <a:lstStyle/>
          <a:p>
            <a:r>
              <a:rPr lang="en-US" dirty="0" smtClean="0"/>
              <a:t>COMPUTER CENTER</a:t>
            </a:r>
            <a:endParaRPr lang="en-US" dirty="0"/>
          </a:p>
        </p:txBody>
      </p:sp>
      <p:pic>
        <p:nvPicPr>
          <p:cNvPr id="7" name="Content Placeholder 6" descr="comp center.jpg"/>
          <p:cNvPicPr>
            <a:picLocks noGrp="1" noChangeAspect="1"/>
          </p:cNvPicPr>
          <p:nvPr>
            <p:ph sz="half" idx="2"/>
          </p:nvPr>
        </p:nvPicPr>
        <p:blipFill>
          <a:blip r:embed="rId2"/>
          <a:stretch>
            <a:fillRect/>
          </a:stretch>
        </p:blipFill>
        <p:spPr>
          <a:xfrm>
            <a:off x="4419600" y="1371600"/>
            <a:ext cx="4267200" cy="46482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fontScale="77500" lnSpcReduction="20000"/>
          </a:bodyPr>
          <a:lstStyle/>
          <a:p>
            <a:r>
              <a:rPr lang="en-US" dirty="0" smtClean="0"/>
              <a:t>Tailoring unit has been conducted in 5 centers</a:t>
            </a:r>
          </a:p>
          <a:p>
            <a:r>
              <a:rPr lang="en-US" dirty="0" smtClean="0"/>
              <a:t>110 students have trained in </a:t>
            </a:r>
            <a:r>
              <a:rPr lang="en-US" dirty="0" err="1" smtClean="0"/>
              <a:t>kottaibyrahalli</a:t>
            </a:r>
            <a:r>
              <a:rPr lang="en-US" dirty="0" smtClean="0"/>
              <a:t> center.</a:t>
            </a:r>
          </a:p>
          <a:p>
            <a:r>
              <a:rPr lang="en-US" dirty="0" smtClean="0"/>
              <a:t>Many are going to Garments, some started stitching in their house and getting income out of it.</a:t>
            </a:r>
          </a:p>
          <a:p>
            <a:r>
              <a:rPr lang="en-US" dirty="0" err="1" smtClean="0"/>
              <a:t>Kottaibyrahalli</a:t>
            </a:r>
            <a:r>
              <a:rPr lang="en-US" dirty="0" smtClean="0"/>
              <a:t> center</a:t>
            </a:r>
          </a:p>
          <a:p>
            <a:r>
              <a:rPr lang="en-US" dirty="0" err="1" smtClean="0"/>
              <a:t>Boovalmaduvu</a:t>
            </a:r>
            <a:r>
              <a:rPr lang="en-US" dirty="0" smtClean="0"/>
              <a:t> center</a:t>
            </a:r>
          </a:p>
          <a:p>
            <a:r>
              <a:rPr lang="en-US" dirty="0" err="1" smtClean="0"/>
              <a:t>Moongilmaduvu</a:t>
            </a:r>
            <a:r>
              <a:rPr lang="en-US" dirty="0" smtClean="0"/>
              <a:t> center</a:t>
            </a:r>
          </a:p>
          <a:p>
            <a:r>
              <a:rPr lang="en-US" dirty="0" err="1" smtClean="0"/>
              <a:t>Sellamudi</a:t>
            </a:r>
            <a:r>
              <a:rPr lang="en-US" dirty="0" smtClean="0"/>
              <a:t> center</a:t>
            </a:r>
          </a:p>
          <a:p>
            <a:r>
              <a:rPr lang="en-US" dirty="0" err="1" smtClean="0"/>
              <a:t>Poochoor</a:t>
            </a:r>
            <a:r>
              <a:rPr lang="en-US" dirty="0" smtClean="0"/>
              <a:t> center</a:t>
            </a:r>
          </a:p>
          <a:p>
            <a:endParaRPr lang="en-US" dirty="0"/>
          </a:p>
        </p:txBody>
      </p:sp>
      <p:sp>
        <p:nvSpPr>
          <p:cNvPr id="2" name="Title 1"/>
          <p:cNvSpPr>
            <a:spLocks noGrp="1"/>
          </p:cNvSpPr>
          <p:nvPr>
            <p:ph type="title"/>
          </p:nvPr>
        </p:nvSpPr>
        <p:spPr/>
        <p:txBody>
          <a:bodyPr/>
          <a:lstStyle/>
          <a:p>
            <a:r>
              <a:rPr lang="en-US" dirty="0" smtClean="0"/>
              <a:t>TAILORING UNIT</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457200" y="1891017"/>
            <a:ext cx="4038600" cy="3706204"/>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p:txBody>
          <a:bodyPr>
            <a:normAutofit fontScale="77500" lnSpcReduction="20000"/>
          </a:bodyPr>
          <a:lstStyle/>
          <a:p>
            <a:r>
              <a:rPr lang="en-US" dirty="0" smtClean="0"/>
              <a:t>Tailoring machine is given to the needy students who cannot able to buy the machine</a:t>
            </a:r>
            <a:r>
              <a:rPr lang="en-US" dirty="0" smtClean="0"/>
              <a:t>.</a:t>
            </a:r>
          </a:p>
          <a:p>
            <a:r>
              <a:rPr lang="en-US" dirty="0" smtClean="0"/>
              <a:t>For four months tailoring classes is conducted for free for women and certificate is given to students with one </a:t>
            </a:r>
            <a:r>
              <a:rPr lang="en-US" dirty="0" err="1" smtClean="0"/>
              <a:t>tamil</a:t>
            </a:r>
            <a:r>
              <a:rPr lang="en-US" dirty="0" smtClean="0"/>
              <a:t> bible.</a:t>
            </a:r>
          </a:p>
          <a:p>
            <a:r>
              <a:rPr lang="en-US" dirty="0" smtClean="0"/>
              <a:t>Along with tailoring classes we also share gospel and also teach one bible verse a week. </a:t>
            </a:r>
            <a:endParaRPr lang="en-US" dirty="0"/>
          </a:p>
        </p:txBody>
      </p:sp>
      <p:sp>
        <p:nvSpPr>
          <p:cNvPr id="5" name="Title 4"/>
          <p:cNvSpPr>
            <a:spLocks noGrp="1"/>
          </p:cNvSpPr>
          <p:nvPr>
            <p:ph type="title"/>
          </p:nvPr>
        </p:nvSpPr>
        <p:spPr/>
        <p:txBody>
          <a:bodyPr/>
          <a:lstStyle/>
          <a:p>
            <a:r>
              <a:rPr lang="en-US" dirty="0" smtClean="0"/>
              <a:t>TAILORING UNIT</a:t>
            </a:r>
            <a:endParaRPr lang="en-US" dirty="0"/>
          </a:p>
        </p:txBody>
      </p:sp>
      <p:pic>
        <p:nvPicPr>
          <p:cNvPr id="9" name="Content Placeholder 8" descr="tailoring unit.jpg"/>
          <p:cNvPicPr>
            <a:picLocks noGrp="1" noChangeAspect="1"/>
          </p:cNvPicPr>
          <p:nvPr>
            <p:ph sz="half" idx="1"/>
          </p:nvPr>
        </p:nvPicPr>
        <p:blipFill>
          <a:blip r:embed="rId2"/>
          <a:stretch>
            <a:fillRect/>
          </a:stretch>
        </p:blipFill>
        <p:spPr>
          <a:xfrm>
            <a:off x="457200" y="1891016"/>
            <a:ext cx="4038600" cy="3706205"/>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r>
              <a:rPr lang="en-US" dirty="0" smtClean="0"/>
              <a:t>Medical camps has been conducted twice a year.</a:t>
            </a:r>
          </a:p>
          <a:p>
            <a:r>
              <a:rPr lang="en-US" dirty="0" smtClean="0"/>
              <a:t>Through which we share the gospel with the locals.</a:t>
            </a:r>
            <a:endParaRPr lang="en-US" dirty="0"/>
          </a:p>
        </p:txBody>
      </p:sp>
      <p:sp>
        <p:nvSpPr>
          <p:cNvPr id="2" name="Title 1"/>
          <p:cNvSpPr>
            <a:spLocks noGrp="1"/>
          </p:cNvSpPr>
          <p:nvPr>
            <p:ph type="title"/>
          </p:nvPr>
        </p:nvSpPr>
        <p:spPr/>
        <p:txBody>
          <a:bodyPr/>
          <a:lstStyle/>
          <a:p>
            <a:r>
              <a:rPr lang="en-US" dirty="0" smtClean="0"/>
              <a:t>MEDICAL CAMPS</a:t>
            </a:r>
            <a:endParaRPr lang="en-US" dirty="0"/>
          </a:p>
        </p:txBody>
      </p:sp>
      <p:pic>
        <p:nvPicPr>
          <p:cNvPr id="7" name="Content Placeholder 6" descr="medical camp.jpg"/>
          <p:cNvPicPr>
            <a:picLocks noGrp="1" noChangeAspect="1"/>
          </p:cNvPicPr>
          <p:nvPr>
            <p:ph sz="half" idx="1"/>
          </p:nvPr>
        </p:nvPicPr>
        <p:blipFill>
          <a:blip r:embed="rId2"/>
          <a:stretch>
            <a:fillRect/>
          </a:stretch>
        </p:blipFill>
        <p:spPr>
          <a:xfrm>
            <a:off x="381000" y="1447800"/>
            <a:ext cx="4114800" cy="44196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Pray for our ministry</a:t>
            </a:r>
            <a:endParaRPr lang="en-US" dirty="0"/>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solidFill>
                  <a:schemeClr val="bg1"/>
                </a:solidFill>
                <a:latin typeface="Times New Roman" pitchFamily="18" charset="0"/>
                <a:cs typeface="Times New Roman" pitchFamily="18" charset="0"/>
              </a:rPr>
              <a:t>O</a:t>
            </a:r>
            <a:r>
              <a:rPr lang="en-US" sz="2800" dirty="0" smtClean="0">
                <a:solidFill>
                  <a:schemeClr val="bg1"/>
                </a:solidFill>
                <a:latin typeface="Times New Roman" pitchFamily="18" charset="0"/>
                <a:cs typeface="Times New Roman" pitchFamily="18" charset="0"/>
              </a:rPr>
              <a:t>ur vision is for every 5 years setting a base – a mission field in the unreached area.</a:t>
            </a:r>
          </a:p>
          <a:p>
            <a:r>
              <a:rPr lang="en-US" sz="2800" dirty="0">
                <a:solidFill>
                  <a:schemeClr val="bg1"/>
                </a:solidFill>
                <a:latin typeface="Times New Roman" pitchFamily="18" charset="0"/>
                <a:cs typeface="Times New Roman" pitchFamily="18" charset="0"/>
              </a:rPr>
              <a:t>E</a:t>
            </a:r>
            <a:r>
              <a:rPr lang="en-US" sz="2800" dirty="0" smtClean="0">
                <a:solidFill>
                  <a:schemeClr val="bg1"/>
                </a:solidFill>
                <a:latin typeface="Times New Roman" pitchFamily="18" charset="0"/>
                <a:cs typeface="Times New Roman" pitchFamily="18" charset="0"/>
              </a:rPr>
              <a:t>very 10 years build a church in those unreached area</a:t>
            </a:r>
          </a:p>
          <a:p>
            <a:r>
              <a:rPr lang="en-US" sz="2800" dirty="0">
                <a:solidFill>
                  <a:schemeClr val="bg1"/>
                </a:solidFill>
                <a:latin typeface="Times New Roman" pitchFamily="18" charset="0"/>
                <a:cs typeface="Times New Roman" pitchFamily="18" charset="0"/>
              </a:rPr>
              <a:t>S</a:t>
            </a:r>
            <a:r>
              <a:rPr lang="en-US" sz="2800" dirty="0" smtClean="0">
                <a:solidFill>
                  <a:schemeClr val="bg1"/>
                </a:solidFill>
                <a:latin typeface="Times New Roman" pitchFamily="18" charset="0"/>
                <a:cs typeface="Times New Roman" pitchFamily="18" charset="0"/>
              </a:rPr>
              <a:t>o after 30 years of ministry in Dharmapuri district, </a:t>
            </a:r>
            <a:r>
              <a:rPr lang="en-US" sz="2800" dirty="0">
                <a:solidFill>
                  <a:schemeClr val="bg1"/>
                </a:solidFill>
                <a:latin typeface="Times New Roman" pitchFamily="18" charset="0"/>
                <a:cs typeface="Times New Roman" pitchFamily="18" charset="0"/>
              </a:rPr>
              <a:t>T</a:t>
            </a:r>
            <a:r>
              <a:rPr lang="en-US" sz="2800" dirty="0" smtClean="0">
                <a:solidFill>
                  <a:schemeClr val="bg1"/>
                </a:solidFill>
                <a:latin typeface="Times New Roman" pitchFamily="18" charset="0"/>
                <a:cs typeface="Times New Roman" pitchFamily="18" charset="0"/>
              </a:rPr>
              <a:t>amilnadu 4 church has been planted. In which 1</a:t>
            </a:r>
            <a:r>
              <a:rPr lang="en-US" sz="2800" baseline="30000" dirty="0" smtClean="0">
                <a:solidFill>
                  <a:schemeClr val="bg1"/>
                </a:solidFill>
                <a:latin typeface="Times New Roman" pitchFamily="18" charset="0"/>
                <a:cs typeface="Times New Roman" pitchFamily="18" charset="0"/>
              </a:rPr>
              <a:t>st</a:t>
            </a:r>
            <a:r>
              <a:rPr lang="en-US" sz="2800" dirty="0" smtClean="0">
                <a:solidFill>
                  <a:schemeClr val="bg1"/>
                </a:solidFill>
                <a:latin typeface="Times New Roman" pitchFamily="18" charset="0"/>
                <a:cs typeface="Times New Roman" pitchFamily="18" charset="0"/>
              </a:rPr>
              <a:t> church was handed over to Methodist church of India.</a:t>
            </a:r>
          </a:p>
          <a:p>
            <a:r>
              <a:rPr lang="en-US" sz="2800" dirty="0" smtClean="0">
                <a:solidFill>
                  <a:schemeClr val="bg1"/>
                </a:solidFill>
                <a:latin typeface="Times New Roman" pitchFamily="18" charset="0"/>
                <a:cs typeface="Times New Roman" pitchFamily="18" charset="0"/>
              </a:rPr>
              <a:t>Wholistic Evangelism.</a:t>
            </a:r>
            <a:endParaRPr lang="en-US" sz="2800" dirty="0">
              <a:solidFill>
                <a:schemeClr val="bg1"/>
              </a:solidFill>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en-US" dirty="0" smtClean="0"/>
              <a:t>VISION AND MISSION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839200" cy="5562600"/>
          </a:xfrm>
        </p:spPr>
        <p:txBody>
          <a:bodyPr>
            <a:normAutofit fontScale="62500" lnSpcReduction="20000"/>
          </a:bodyPr>
          <a:lstStyle/>
          <a:p>
            <a:r>
              <a:rPr lang="en-US" dirty="0" smtClean="0">
                <a:solidFill>
                  <a:schemeClr val="bg1"/>
                </a:solidFill>
              </a:rPr>
              <a:t>Our family wants to reach the unreached by living a life honoring god and helps needy in every way we can.</a:t>
            </a:r>
          </a:p>
          <a:p>
            <a:pPr>
              <a:buNone/>
            </a:pPr>
            <a:r>
              <a:rPr lang="en-US" b="1" dirty="0" smtClean="0">
                <a:solidFill>
                  <a:schemeClr val="bg1"/>
                </a:solidFill>
              </a:rPr>
              <a:t>HOW TO REACH:</a:t>
            </a:r>
          </a:p>
          <a:p>
            <a:r>
              <a:rPr lang="en-US" dirty="0" smtClean="0">
                <a:solidFill>
                  <a:schemeClr val="bg1"/>
                </a:solidFill>
              </a:rPr>
              <a:t>Tracts distribution/ literatures/ Christian books/ biographies</a:t>
            </a:r>
          </a:p>
          <a:p>
            <a:r>
              <a:rPr lang="en-US" dirty="0" smtClean="0">
                <a:solidFill>
                  <a:schemeClr val="bg1"/>
                </a:solidFill>
              </a:rPr>
              <a:t>Sharing gospel One to one / group </a:t>
            </a:r>
          </a:p>
          <a:p>
            <a:r>
              <a:rPr lang="en-US" dirty="0" smtClean="0">
                <a:solidFill>
                  <a:schemeClr val="bg1"/>
                </a:solidFill>
              </a:rPr>
              <a:t>Sharing the word @ Sunday service</a:t>
            </a:r>
          </a:p>
          <a:p>
            <a:pPr>
              <a:buNone/>
            </a:pPr>
            <a:r>
              <a:rPr lang="en-US" dirty="0" smtClean="0">
                <a:solidFill>
                  <a:schemeClr val="bg1"/>
                </a:solidFill>
              </a:rPr>
              <a:t>		-Sunday classes</a:t>
            </a:r>
          </a:p>
          <a:p>
            <a:pPr>
              <a:buNone/>
            </a:pPr>
            <a:r>
              <a:rPr lang="en-US" dirty="0" smtClean="0">
                <a:solidFill>
                  <a:schemeClr val="bg1"/>
                </a:solidFill>
              </a:rPr>
              <a:t>		- PLHA Gathering </a:t>
            </a:r>
          </a:p>
          <a:p>
            <a:pPr>
              <a:buNone/>
            </a:pPr>
            <a:r>
              <a:rPr lang="en-US" dirty="0" smtClean="0">
                <a:solidFill>
                  <a:schemeClr val="bg1"/>
                </a:solidFill>
              </a:rPr>
              <a:t>		- Guest Lectures</a:t>
            </a:r>
          </a:p>
          <a:p>
            <a:pPr>
              <a:buNone/>
            </a:pPr>
            <a:r>
              <a:rPr lang="en-US" dirty="0" smtClean="0">
                <a:solidFill>
                  <a:schemeClr val="bg1"/>
                </a:solidFill>
              </a:rPr>
              <a:t>		- Tuition centers</a:t>
            </a:r>
          </a:p>
          <a:p>
            <a:pPr>
              <a:buNone/>
            </a:pPr>
            <a:r>
              <a:rPr lang="en-US" dirty="0" smtClean="0">
                <a:solidFill>
                  <a:schemeClr val="bg1"/>
                </a:solidFill>
              </a:rPr>
              <a:t>		- Tailoring Units.</a:t>
            </a:r>
          </a:p>
          <a:p>
            <a:pPr>
              <a:buNone/>
            </a:pPr>
            <a:r>
              <a:rPr lang="en-US" dirty="0" smtClean="0">
                <a:solidFill>
                  <a:schemeClr val="bg1"/>
                </a:solidFill>
              </a:rPr>
              <a:t>		- Computer Center.</a:t>
            </a:r>
          </a:p>
          <a:p>
            <a:pPr>
              <a:buNone/>
            </a:pPr>
            <a:r>
              <a:rPr lang="en-US" dirty="0" smtClean="0">
                <a:solidFill>
                  <a:schemeClr val="bg1"/>
                </a:solidFill>
              </a:rPr>
              <a:t>		- Bible College</a:t>
            </a:r>
          </a:p>
          <a:p>
            <a:pPr>
              <a:buNone/>
            </a:pPr>
            <a:r>
              <a:rPr lang="en-US" dirty="0" smtClean="0">
                <a:solidFill>
                  <a:schemeClr val="bg1"/>
                </a:solidFill>
              </a:rPr>
              <a:t>		- Special Gatherings – youth/ couples / pastors meet</a:t>
            </a:r>
          </a:p>
          <a:p>
            <a:pPr>
              <a:buNone/>
            </a:pPr>
            <a:r>
              <a:rPr lang="en-US" dirty="0" smtClean="0">
                <a:solidFill>
                  <a:schemeClr val="bg1"/>
                </a:solidFill>
              </a:rPr>
              <a:t>		-Awareness Programs.</a:t>
            </a:r>
          </a:p>
          <a:p>
            <a:pPr>
              <a:buNone/>
            </a:pPr>
            <a:r>
              <a:rPr lang="en-US" dirty="0" smtClean="0">
                <a:solidFill>
                  <a:schemeClr val="bg1"/>
                </a:solidFill>
              </a:rPr>
              <a:t>		- videos/ film shows</a:t>
            </a:r>
          </a:p>
          <a:p>
            <a:pPr>
              <a:buNone/>
            </a:pPr>
            <a:r>
              <a:rPr lang="en-US" dirty="0" smtClean="0">
                <a:solidFill>
                  <a:schemeClr val="bg1"/>
                </a:solidFill>
              </a:rPr>
              <a:t>		- paper cuttings – Real position of the world</a:t>
            </a:r>
          </a:p>
          <a:p>
            <a:pPr>
              <a:buNone/>
            </a:pPr>
            <a:r>
              <a:rPr lang="en-US" dirty="0" smtClean="0">
                <a:solidFill>
                  <a:schemeClr val="bg1"/>
                </a:solidFill>
              </a:rPr>
              <a:t>		- Referrals -  Christian/ Government / private Hospitals.</a:t>
            </a:r>
          </a:p>
          <a:p>
            <a:pPr>
              <a:buNone/>
            </a:pPr>
            <a:r>
              <a:rPr lang="en-US" dirty="0" smtClean="0">
                <a:solidFill>
                  <a:schemeClr val="bg1"/>
                </a:solidFill>
              </a:rPr>
              <a:t>		- career Guidance</a:t>
            </a:r>
          </a:p>
          <a:p>
            <a:pPr>
              <a:buNone/>
            </a:pPr>
            <a:r>
              <a:rPr lang="en-US" dirty="0" smtClean="0">
                <a:solidFill>
                  <a:schemeClr val="bg1"/>
                </a:solidFill>
              </a:rPr>
              <a:t>		- Admission in Hostels / Homes</a:t>
            </a:r>
            <a:endParaRPr lang="en-US" dirty="0">
              <a:solidFill>
                <a:schemeClr val="bg1"/>
              </a:solidFill>
            </a:endParaRPr>
          </a:p>
        </p:txBody>
      </p:sp>
      <p:sp>
        <p:nvSpPr>
          <p:cNvPr id="2" name="Title 1"/>
          <p:cNvSpPr>
            <a:spLocks noGrp="1"/>
          </p:cNvSpPr>
          <p:nvPr>
            <p:ph type="title"/>
          </p:nvPr>
        </p:nvSpPr>
        <p:spPr/>
        <p:txBody>
          <a:bodyPr/>
          <a:lstStyle/>
          <a:p>
            <a:r>
              <a:rPr lang="en-US" dirty="0" smtClean="0"/>
              <a:t>FAMILY FAITH STATEMENT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381000"/>
            <a:ext cx="8229600" cy="5745163"/>
          </a:xfrm>
        </p:spPr>
        <p:txBody>
          <a:bodyPr>
            <a:normAutofit fontScale="85000" lnSpcReduction="20000"/>
          </a:bodyPr>
          <a:lstStyle/>
          <a:p>
            <a:r>
              <a:rPr lang="en-US" dirty="0" smtClean="0">
                <a:solidFill>
                  <a:schemeClr val="bg1"/>
                </a:solidFill>
              </a:rPr>
              <a:t>B) People Group Unreached:</a:t>
            </a:r>
          </a:p>
          <a:p>
            <a:pPr>
              <a:buNone/>
            </a:pPr>
            <a:r>
              <a:rPr lang="en-US" dirty="0" smtClean="0">
                <a:solidFill>
                  <a:schemeClr val="bg1"/>
                </a:solidFill>
              </a:rPr>
              <a:t>			villages, school, college, students, youth/ uneducated/ educated/ leaders of the religious activists/ laborers/ who come to seek help.</a:t>
            </a:r>
          </a:p>
          <a:p>
            <a:pPr>
              <a:buNone/>
            </a:pPr>
            <a:r>
              <a:rPr lang="en-US" b="1" dirty="0" smtClean="0">
                <a:solidFill>
                  <a:schemeClr val="bg1"/>
                </a:solidFill>
              </a:rPr>
              <a:t>HOW?</a:t>
            </a:r>
            <a:r>
              <a:rPr lang="en-US" dirty="0" smtClean="0">
                <a:solidFill>
                  <a:schemeClr val="bg1"/>
                </a:solidFill>
              </a:rPr>
              <a:t> </a:t>
            </a:r>
          </a:p>
          <a:p>
            <a:pPr>
              <a:buNone/>
            </a:pPr>
            <a:r>
              <a:rPr lang="en-US" dirty="0" smtClean="0">
                <a:solidFill>
                  <a:schemeClr val="bg1"/>
                </a:solidFill>
              </a:rPr>
              <a:t>		House Visits/ Counseling/ Group Meetings/ Personal witness.</a:t>
            </a:r>
          </a:p>
          <a:p>
            <a:pPr>
              <a:buNone/>
            </a:pPr>
            <a:r>
              <a:rPr lang="en-US" b="1" dirty="0" smtClean="0">
                <a:solidFill>
                  <a:schemeClr val="bg1"/>
                </a:solidFill>
              </a:rPr>
              <a:t>RESULTS:</a:t>
            </a:r>
          </a:p>
          <a:p>
            <a:r>
              <a:rPr lang="en-US" dirty="0" smtClean="0">
                <a:solidFill>
                  <a:schemeClr val="bg1"/>
                </a:solidFill>
              </a:rPr>
              <a:t>People will come to now the lord</a:t>
            </a:r>
          </a:p>
          <a:p>
            <a:r>
              <a:rPr lang="en-US" dirty="0" smtClean="0">
                <a:solidFill>
                  <a:schemeClr val="bg1"/>
                </a:solidFill>
              </a:rPr>
              <a:t>People will be connected with God.</a:t>
            </a:r>
          </a:p>
          <a:p>
            <a:r>
              <a:rPr lang="en-US" dirty="0" smtClean="0">
                <a:solidFill>
                  <a:schemeClr val="bg1"/>
                </a:solidFill>
              </a:rPr>
              <a:t>People will bear fruits.</a:t>
            </a:r>
          </a:p>
          <a:p>
            <a:r>
              <a:rPr lang="en-US" dirty="0" smtClean="0">
                <a:solidFill>
                  <a:schemeClr val="bg1"/>
                </a:solidFill>
              </a:rPr>
              <a:t>People will lead a life example to others.</a:t>
            </a:r>
          </a:p>
          <a:p>
            <a:r>
              <a:rPr lang="en-US" dirty="0" smtClean="0">
                <a:solidFill>
                  <a:schemeClr val="bg1"/>
                </a:solidFill>
              </a:rPr>
              <a:t>People have faith in external life.</a:t>
            </a:r>
          </a:p>
          <a:p>
            <a:r>
              <a:rPr lang="en-US" dirty="0" smtClean="0">
                <a:solidFill>
                  <a:schemeClr val="bg1"/>
                </a:solidFill>
              </a:rPr>
              <a:t>Changes in people’s life.</a:t>
            </a:r>
          </a:p>
          <a:p>
            <a:r>
              <a:rPr lang="en-US" dirty="0" smtClean="0">
                <a:solidFill>
                  <a:schemeClr val="bg1"/>
                </a:solidFill>
              </a:rPr>
              <a:t>Share the word – spread the gospel.</a:t>
            </a:r>
          </a:p>
          <a:p>
            <a:r>
              <a:rPr lang="en-US" dirty="0" smtClean="0">
                <a:solidFill>
                  <a:schemeClr val="bg1"/>
                </a:solidFill>
              </a:rPr>
              <a:t>Gods name be glorified</a:t>
            </a:r>
            <a:r>
              <a:rPr lang="en-US" dirty="0" smtClean="0"/>
              <a:t>.</a:t>
            </a:r>
            <a:endParaRPr lang="en-US" dirty="0"/>
          </a:p>
        </p:txBody>
      </p:sp>
      <p:sp>
        <p:nvSpPr>
          <p:cNvPr id="5" name="Title 4"/>
          <p:cNvSpPr>
            <a:spLocks noGrp="1"/>
          </p:cNvSpPr>
          <p:nvPr>
            <p:ph type="title"/>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4648200" y="1371600"/>
            <a:ext cx="4038600" cy="5181600"/>
          </a:xfrm>
        </p:spPr>
        <p:txBody>
          <a:bodyPr>
            <a:normAutofit fontScale="62500" lnSpcReduction="20000"/>
          </a:bodyPr>
          <a:lstStyle/>
          <a:p>
            <a:r>
              <a:rPr lang="en-US" dirty="0" smtClean="0"/>
              <a:t>Every Sunday we have worship service.</a:t>
            </a:r>
          </a:p>
          <a:p>
            <a:r>
              <a:rPr lang="en-US" dirty="0" smtClean="0"/>
              <a:t>Every 1</a:t>
            </a:r>
            <a:r>
              <a:rPr lang="en-US" baseline="30000" dirty="0" smtClean="0"/>
              <a:t>st</a:t>
            </a:r>
            <a:r>
              <a:rPr lang="en-US" dirty="0" smtClean="0"/>
              <a:t> Sunday Dharmapuri PLHA gathering is being conducted.</a:t>
            </a:r>
          </a:p>
          <a:p>
            <a:r>
              <a:rPr lang="en-US" dirty="0" smtClean="0"/>
              <a:t>Distribution of Tracts, Bibles, Christian Education Books etc </a:t>
            </a:r>
          </a:p>
          <a:p>
            <a:r>
              <a:rPr lang="en-US" dirty="0" smtClean="0"/>
              <a:t>Special gatherings like youth meet/children’s meet etc</a:t>
            </a:r>
          </a:p>
          <a:p>
            <a:r>
              <a:rPr lang="en-US" dirty="0" smtClean="0"/>
              <a:t>Every 2</a:t>
            </a:r>
            <a:r>
              <a:rPr lang="en-US" baseline="30000" dirty="0" smtClean="0"/>
              <a:t>nd</a:t>
            </a:r>
            <a:r>
              <a:rPr lang="en-US" dirty="0" smtClean="0"/>
              <a:t> Saturday Bible College is being conducted</a:t>
            </a:r>
          </a:p>
          <a:p>
            <a:r>
              <a:rPr lang="en-US" dirty="0" smtClean="0"/>
              <a:t>Once in a month Master of Ministry course is being conducted</a:t>
            </a:r>
          </a:p>
          <a:p>
            <a:r>
              <a:rPr lang="en-US" dirty="0" smtClean="0"/>
              <a:t>Computer class and tailoring class is conducted</a:t>
            </a:r>
          </a:p>
          <a:p>
            <a:r>
              <a:rPr lang="en-US" dirty="0" smtClean="0"/>
              <a:t>Twice in a year free medical camp is conducted.</a:t>
            </a:r>
            <a:endParaRPr lang="en-US" dirty="0"/>
          </a:p>
        </p:txBody>
      </p:sp>
      <p:sp>
        <p:nvSpPr>
          <p:cNvPr id="2" name="Title 1"/>
          <p:cNvSpPr>
            <a:spLocks noGrp="1"/>
          </p:cNvSpPr>
          <p:nvPr>
            <p:ph type="title"/>
          </p:nvPr>
        </p:nvSpPr>
        <p:spPr/>
        <p:txBody>
          <a:bodyPr/>
          <a:lstStyle/>
          <a:p>
            <a:r>
              <a:rPr lang="en-US" dirty="0" smtClean="0"/>
              <a:t>KOTTAIBYRAHALLI BASE</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457200" y="1447800"/>
            <a:ext cx="4267200" cy="43434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fontScale="92500" lnSpcReduction="20000"/>
          </a:bodyPr>
          <a:lstStyle/>
          <a:p>
            <a:r>
              <a:rPr lang="en-US" dirty="0" smtClean="0"/>
              <a:t>Missionary is appointed, he is doing Evangelism</a:t>
            </a:r>
          </a:p>
          <a:p>
            <a:r>
              <a:rPr lang="en-US" dirty="0" smtClean="0"/>
              <a:t>Sunday worship.</a:t>
            </a:r>
          </a:p>
          <a:p>
            <a:r>
              <a:rPr lang="en-US" dirty="0" smtClean="0"/>
              <a:t>He has started 6 Sunday class centers, regular follow up is going on.</a:t>
            </a:r>
          </a:p>
          <a:p>
            <a:r>
              <a:rPr lang="en-US" dirty="0" smtClean="0"/>
              <a:t>V.B.S conducted in 9 villages.</a:t>
            </a:r>
          </a:p>
          <a:p>
            <a:r>
              <a:rPr lang="en-US" dirty="0" smtClean="0"/>
              <a:t>Free tailoring unit.</a:t>
            </a:r>
          </a:p>
          <a:p>
            <a:r>
              <a:rPr lang="en-US" dirty="0" smtClean="0"/>
              <a:t>Adult literacy class.</a:t>
            </a:r>
            <a:endParaRPr lang="en-US" dirty="0"/>
          </a:p>
        </p:txBody>
      </p:sp>
      <p:sp>
        <p:nvSpPr>
          <p:cNvPr id="2" name="Title 1"/>
          <p:cNvSpPr>
            <a:spLocks noGrp="1"/>
          </p:cNvSpPr>
          <p:nvPr>
            <p:ph type="title"/>
          </p:nvPr>
        </p:nvSpPr>
        <p:spPr/>
        <p:txBody>
          <a:bodyPr/>
          <a:lstStyle/>
          <a:p>
            <a:r>
              <a:rPr lang="en-US" dirty="0" smtClean="0"/>
              <a:t>SELLAMUDI BASE</a:t>
            </a:r>
            <a:endParaRPr lang="en-US" dirty="0"/>
          </a:p>
        </p:txBody>
      </p:sp>
      <p:pic>
        <p:nvPicPr>
          <p:cNvPr id="8" name="Content Placeholder 7" descr="sellamudi base.jpg"/>
          <p:cNvPicPr>
            <a:picLocks noGrp="1" noChangeAspect="1"/>
          </p:cNvPicPr>
          <p:nvPr>
            <p:ph sz="half" idx="1"/>
          </p:nvPr>
        </p:nvPicPr>
        <p:blipFill>
          <a:blip r:embed="rId2"/>
          <a:stretch>
            <a:fillRect/>
          </a:stretch>
        </p:blipFill>
        <p:spPr>
          <a:xfrm>
            <a:off x="457200" y="1891016"/>
            <a:ext cx="4038600" cy="3706205"/>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a:bodyPr>
          <a:lstStyle/>
          <a:p>
            <a:r>
              <a:rPr lang="en-US" dirty="0" smtClean="0"/>
              <a:t>Sunday service</a:t>
            </a:r>
          </a:p>
          <a:p>
            <a:r>
              <a:rPr lang="en-US" dirty="0" smtClean="0"/>
              <a:t>Free medical camp </a:t>
            </a:r>
          </a:p>
          <a:p>
            <a:r>
              <a:rPr lang="en-US" dirty="0" smtClean="0"/>
              <a:t>Outreach </a:t>
            </a:r>
          </a:p>
          <a:p>
            <a:r>
              <a:rPr lang="en-US" dirty="0" smtClean="0"/>
              <a:t>free tailoring classes from April -2016.</a:t>
            </a:r>
          </a:p>
          <a:p>
            <a:r>
              <a:rPr lang="en-US" dirty="0" smtClean="0"/>
              <a:t>Free tuition center for </a:t>
            </a:r>
            <a:r>
              <a:rPr lang="en-US" dirty="0" err="1" smtClean="0"/>
              <a:t>childrens</a:t>
            </a:r>
            <a:r>
              <a:rPr lang="en-US" dirty="0" smtClean="0"/>
              <a:t> from </a:t>
            </a:r>
            <a:r>
              <a:rPr lang="en-US" dirty="0" err="1" smtClean="0"/>
              <a:t>oct</a:t>
            </a:r>
            <a:r>
              <a:rPr lang="en-US" dirty="0" smtClean="0"/>
              <a:t> – 17</a:t>
            </a:r>
          </a:p>
          <a:p>
            <a:endParaRPr lang="en-US" dirty="0"/>
          </a:p>
        </p:txBody>
      </p:sp>
      <p:sp>
        <p:nvSpPr>
          <p:cNvPr id="2" name="Title 1"/>
          <p:cNvSpPr>
            <a:spLocks noGrp="1"/>
          </p:cNvSpPr>
          <p:nvPr>
            <p:ph type="title"/>
          </p:nvPr>
        </p:nvSpPr>
        <p:spPr/>
        <p:txBody>
          <a:bodyPr/>
          <a:lstStyle/>
          <a:p>
            <a:r>
              <a:rPr lang="en-US" dirty="0" smtClean="0"/>
              <a:t>VELLAKKAL BASE</a:t>
            </a:r>
            <a:endParaRPr lang="en-US" dirty="0"/>
          </a:p>
        </p:txBody>
      </p:sp>
      <p:pic>
        <p:nvPicPr>
          <p:cNvPr id="7" name="Content Placeholder 6" descr="velakkal base.jpg"/>
          <p:cNvPicPr>
            <a:picLocks noGrp="1" noChangeAspect="1"/>
          </p:cNvPicPr>
          <p:nvPr>
            <p:ph sz="half" idx="1"/>
          </p:nvPr>
        </p:nvPicPr>
        <p:blipFill>
          <a:blip r:embed="rId2"/>
          <a:stretch>
            <a:fillRect/>
          </a:stretch>
        </p:blipFill>
        <p:spPr>
          <a:xfrm>
            <a:off x="457200" y="1891016"/>
            <a:ext cx="4038600" cy="3706205"/>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3"/>
          </p:nvPr>
        </p:nvSpPr>
        <p:spPr/>
        <p:txBody>
          <a:bodyPr/>
          <a:lstStyle/>
          <a:p>
            <a:endParaRPr lang="en-US" dirty="0"/>
          </a:p>
        </p:txBody>
      </p:sp>
      <p:sp>
        <p:nvSpPr>
          <p:cNvPr id="2" name="Title 1"/>
          <p:cNvSpPr>
            <a:spLocks noGrp="1"/>
          </p:cNvSpPr>
          <p:nvPr>
            <p:ph type="title"/>
          </p:nvPr>
        </p:nvSpPr>
        <p:spPr/>
        <p:txBody>
          <a:bodyPr>
            <a:normAutofit/>
          </a:bodyPr>
          <a:lstStyle/>
          <a:p>
            <a:r>
              <a:rPr lang="en-US" sz="3200" dirty="0" smtClean="0"/>
              <a:t>VOCATIONAL BIBLE SCHOOL</a:t>
            </a:r>
            <a:endParaRPr lang="en-US" sz="3200" dirty="0"/>
          </a:p>
        </p:txBody>
      </p:sp>
      <p:sp>
        <p:nvSpPr>
          <p:cNvPr id="8" name="Text Placeholder 7"/>
          <p:cNvSpPr>
            <a:spLocks noGrp="1"/>
          </p:cNvSpPr>
          <p:nvPr>
            <p:ph type="body" idx="1"/>
          </p:nvPr>
        </p:nvSpPr>
        <p:spPr>
          <a:xfrm>
            <a:off x="457200" y="5410200"/>
            <a:ext cx="8229600" cy="1219200"/>
          </a:xfrm>
        </p:spPr>
        <p:txBody>
          <a:bodyPr>
            <a:normAutofit fontScale="70000" lnSpcReduction="20000"/>
          </a:bodyPr>
          <a:lstStyle/>
          <a:p>
            <a:pPr>
              <a:buFont typeface="Arial" pitchFamily="34" charset="0"/>
              <a:buChar char="•"/>
            </a:pPr>
            <a:r>
              <a:rPr lang="en-US" sz="2400" dirty="0" smtClean="0"/>
              <a:t>Every year VBS is conducted. We used to reach 1500 children in more than 30 centers</a:t>
            </a:r>
          </a:p>
          <a:p>
            <a:pPr>
              <a:buFont typeface="Arial" pitchFamily="34" charset="0"/>
              <a:buChar char="•"/>
            </a:pPr>
            <a:r>
              <a:rPr lang="en-US" dirty="0" smtClean="0"/>
              <a:t>Last year new</a:t>
            </a:r>
            <a:r>
              <a:rPr lang="en-US" sz="2400" dirty="0" smtClean="0"/>
              <a:t> 3 places VBS was conducted . In these paces VBS never conducted before. So children enjoyed their first experience VBS.</a:t>
            </a:r>
          </a:p>
          <a:p>
            <a:pPr>
              <a:buFont typeface="Arial" pitchFamily="34" charset="0"/>
              <a:buChar char="•"/>
            </a:pPr>
            <a:endParaRPr lang="en-US" sz="2400" dirty="0"/>
          </a:p>
        </p:txBody>
      </p:sp>
      <p:pic>
        <p:nvPicPr>
          <p:cNvPr id="11" name="Content Placeholder 10" descr="vbs 1.jpg"/>
          <p:cNvPicPr>
            <a:picLocks noGrp="1" noChangeAspect="1"/>
          </p:cNvPicPr>
          <p:nvPr>
            <p:ph sz="quarter" idx="2"/>
          </p:nvPr>
        </p:nvPicPr>
        <p:blipFill>
          <a:blip r:embed="rId2"/>
          <a:stretch>
            <a:fillRect/>
          </a:stretch>
        </p:blipFill>
        <p:spPr>
          <a:xfrm>
            <a:off x="457200" y="1561675"/>
            <a:ext cx="4040188" cy="3707662"/>
          </a:xfrm>
        </p:spPr>
      </p:pic>
      <p:pic>
        <p:nvPicPr>
          <p:cNvPr id="13" name="Content Placeholder 12" descr="vbs.jpg"/>
          <p:cNvPicPr>
            <a:picLocks noGrp="1" noChangeAspect="1"/>
          </p:cNvPicPr>
          <p:nvPr>
            <p:ph sz="quarter" idx="4"/>
          </p:nvPr>
        </p:nvPicPr>
        <p:blipFill>
          <a:blip r:embed="rId3"/>
          <a:stretch>
            <a:fillRect/>
          </a:stretch>
        </p:blipFill>
        <p:spPr>
          <a:xfrm>
            <a:off x="4645025" y="1560947"/>
            <a:ext cx="4041775" cy="3709119"/>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588</TotalTime>
  <Words>1321</Words>
  <Application>Microsoft Office PowerPoint</Application>
  <PresentationFormat>On-screen Show (4:3)</PresentationFormat>
  <Paragraphs>158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Concourse</vt:lpstr>
      <vt:lpstr>SHANTHI JEEVAN EVANGELICAL MISSION</vt:lpstr>
      <vt:lpstr>WHAT WE BELEVE</vt:lpstr>
      <vt:lpstr>VISION AND MISSION</vt:lpstr>
      <vt:lpstr>FAMILY FAITH STATEMENT</vt:lpstr>
      <vt:lpstr>Slide 5</vt:lpstr>
      <vt:lpstr>KOTTAIBYRAHALLI BASE</vt:lpstr>
      <vt:lpstr>SELLAMUDI BASE</vt:lpstr>
      <vt:lpstr>VELLAKKAL BASE</vt:lpstr>
      <vt:lpstr>VOCATIONAL BIBLE SCHOOL</vt:lpstr>
      <vt:lpstr>PLHA GATHERING- Patients Living with Hiv Aids(PLHA)</vt:lpstr>
      <vt:lpstr>DHARMAPURI PLHA GATHERING </vt:lpstr>
      <vt:lpstr> PLHA GATHERING</vt:lpstr>
      <vt:lpstr>HOUSE VISITS</vt:lpstr>
      <vt:lpstr>GUIDANCE TO SCHOOLS</vt:lpstr>
      <vt:lpstr>MERCY MINISTRY</vt:lpstr>
      <vt:lpstr>PREPARATON OF NUTRITION PACKETS</vt:lpstr>
      <vt:lpstr>NUTRITION PACKETS</vt:lpstr>
      <vt:lpstr>HERBAL GARDEN</vt:lpstr>
      <vt:lpstr>PET ANIMALS</vt:lpstr>
      <vt:lpstr>AWARENESS PROGRAMS</vt:lpstr>
      <vt:lpstr>BIBLE COLLEGE</vt:lpstr>
      <vt:lpstr>BIBLE COLLEGE PHOTOS</vt:lpstr>
      <vt:lpstr>LOVE FEAST</vt:lpstr>
      <vt:lpstr>TUITION CENTERS</vt:lpstr>
      <vt:lpstr>COMPUTER CENTER</vt:lpstr>
      <vt:lpstr>TAILORING UNIT</vt:lpstr>
      <vt:lpstr>TAILORING UNIT</vt:lpstr>
      <vt:lpstr>MEDICAL CAMPS</vt:lpstr>
      <vt:lpstr>Slide 29</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SHANTHI JEEVAN EVANGELCAL MISSION</dc:title>
  <dc:creator>CARE</dc:creator>
  <cp:lastModifiedBy>CARE</cp:lastModifiedBy>
  <cp:revision>68</cp:revision>
  <dcterms:created xsi:type="dcterms:W3CDTF">2016-03-19T12:42:27Z</dcterms:created>
  <dcterms:modified xsi:type="dcterms:W3CDTF">2018-12-10T07:38:58Z</dcterms:modified>
</cp:coreProperties>
</file>